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8"/>
  </p:notesMasterIdLst>
  <p:sldIdLst>
    <p:sldId id="257" r:id="rId3"/>
    <p:sldId id="258" r:id="rId4"/>
    <p:sldId id="259" r:id="rId5"/>
    <p:sldId id="367" r:id="rId6"/>
    <p:sldId id="368" r:id="rId7"/>
    <p:sldId id="369" r:id="rId8"/>
    <p:sldId id="370" r:id="rId9"/>
    <p:sldId id="261" r:id="rId10"/>
    <p:sldId id="262" r:id="rId11"/>
    <p:sldId id="371" r:id="rId12"/>
    <p:sldId id="372" r:id="rId13"/>
    <p:sldId id="361" r:id="rId14"/>
    <p:sldId id="362" r:id="rId15"/>
    <p:sldId id="265" r:id="rId16"/>
    <p:sldId id="269" r:id="rId17"/>
    <p:sldId id="283" r:id="rId18"/>
    <p:sldId id="365" r:id="rId19"/>
    <p:sldId id="366" r:id="rId20"/>
    <p:sldId id="287" r:id="rId21"/>
    <p:sldId id="288" r:id="rId22"/>
    <p:sldId id="289" r:id="rId23"/>
    <p:sldId id="290" r:id="rId24"/>
    <p:sldId id="291" r:id="rId25"/>
    <p:sldId id="292" r:id="rId26"/>
    <p:sldId id="294" r:id="rId27"/>
    <p:sldId id="295" r:id="rId28"/>
    <p:sldId id="296" r:id="rId29"/>
    <p:sldId id="297" r:id="rId30"/>
    <p:sldId id="298" r:id="rId31"/>
    <p:sldId id="299" r:id="rId32"/>
    <p:sldId id="363" r:id="rId33"/>
    <p:sldId id="301" r:id="rId34"/>
    <p:sldId id="302" r:id="rId35"/>
    <p:sldId id="36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1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55" r:id="rId65"/>
    <p:sldId id="357" r:id="rId66"/>
    <p:sldId id="358" r:id="rId67"/>
    <p:sldId id="359" r:id="rId68"/>
    <p:sldId id="360" r:id="rId69"/>
    <p:sldId id="336" r:id="rId70"/>
    <p:sldId id="337" r:id="rId71"/>
    <p:sldId id="338" r:id="rId72"/>
    <p:sldId id="340" r:id="rId73"/>
    <p:sldId id="342" r:id="rId74"/>
    <p:sldId id="343" r:id="rId75"/>
    <p:sldId id="344" r:id="rId76"/>
    <p:sldId id="345" r:id="rId77"/>
    <p:sldId id="270" r:id="rId78"/>
    <p:sldId id="271" r:id="rId79"/>
    <p:sldId id="272" r:id="rId80"/>
    <p:sldId id="273" r:id="rId81"/>
    <p:sldId id="274" r:id="rId82"/>
    <p:sldId id="275" r:id="rId83"/>
    <p:sldId id="277" r:id="rId84"/>
    <p:sldId id="278" r:id="rId85"/>
    <p:sldId id="279" r:id="rId86"/>
    <p:sldId id="280" r:id="rId87"/>
    <p:sldId id="281" r:id="rId88"/>
    <p:sldId id="282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496752-7496-437C-9CDE-A14550E7B89B}">
          <p14:sldIdLst>
            <p14:sldId id="257"/>
            <p14:sldId id="258"/>
            <p14:sldId id="259"/>
            <p14:sldId id="367"/>
            <p14:sldId id="368"/>
            <p14:sldId id="369"/>
            <p14:sldId id="370"/>
            <p14:sldId id="261"/>
          </p14:sldIdLst>
        </p14:section>
        <p14:section name="Title Slides" id="{6E2FD33C-AAD6-A146-8F49-F09579CDE199}">
          <p14:sldIdLst>
            <p14:sldId id="262"/>
            <p14:sldId id="371"/>
            <p14:sldId id="372"/>
            <p14:sldId id="361"/>
            <p14:sldId id="362"/>
            <p14:sldId id="265"/>
            <p14:sldId id="269"/>
          </p14:sldIdLst>
        </p14:section>
        <p14:section name="Overview/Summary and Demo Layouts" id="{35BDA99F-0202-3741-90D9-62EA7A2D748B}">
          <p14:sldIdLst>
            <p14:sldId id="283"/>
            <p14:sldId id="365"/>
            <p14:sldId id="366"/>
          </p14:sldIdLst>
        </p14:section>
        <p14:section name="Text Chunking" id="{F42D2461-5FD7-3448-B04B-F06C91692761}">
          <p14:sldIdLst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Image Chunking" id="{35EFE508-A8C7-7745-A47F-1C6CA0ED16F5}">
          <p14:sldIdLst>
            <p14:sldId id="294"/>
            <p14:sldId id="295"/>
            <p14:sldId id="296"/>
            <p14:sldId id="297"/>
            <p14:sldId id="298"/>
            <p14:sldId id="299"/>
            <p14:sldId id="363"/>
            <p14:sldId id="301"/>
            <p14:sldId id="302"/>
            <p14:sldId id="364"/>
          </p14:sldIdLst>
        </p14:section>
        <p14:section name="Bullet Lists" id="{D0082579-6A20-F446-8BC9-EE8BAC2D3478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ode Slides" id="{90A7DD96-DEAD-324D-8802-187EE45D789C}">
          <p14:sldIdLst>
            <p14:sldId id="321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Citations" id="{6BFB1010-FCAF-4441-84CE-3F0A43E38B3B}">
          <p14:sldIdLst>
            <p14:sldId id="355"/>
            <p14:sldId id="357"/>
            <p14:sldId id="358"/>
            <p14:sldId id="359"/>
            <p14:sldId id="360"/>
          </p14:sldIdLst>
        </p14:section>
        <p14:section name="Comparison Slides" id="{BEEBD0F9-C987-E542-8DC1-CA7050F81B57}">
          <p14:sldIdLst>
            <p14:sldId id="336"/>
            <p14:sldId id="337"/>
            <p14:sldId id="338"/>
          </p14:sldIdLst>
        </p14:section>
        <p14:section name="Diagrams" id="{B02E38C7-7FBC-7341-A30F-1B3399E0ED19}">
          <p14:sldIdLst>
            <p14:sldId id="340"/>
            <p14:sldId id="342"/>
            <p14:sldId id="343"/>
            <p14:sldId id="344"/>
            <p14:sldId id="345"/>
          </p14:sldIdLst>
        </p14:section>
        <p14:section name="Slide Transitions" id="{94C861A5-E051-AC43-B78F-1D8228D80EE1}">
          <p14:sldIdLst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Other Slides" id="{CE1AE137-25C4-B443-9609-E0A3F295BDD4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Default Section" id="{8C3CF4A2-66CD-4D5A-8EA9-D1CCE7A4BE3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91" y="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57B04-E80D-4DF4-B99E-0D87C62FD308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9F711-B350-4A49-BF22-CF9612258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3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2285D-B62D-0345-9A0E-5D91D31CA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6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2285D-B62D-0345-9A0E-5D91D31CA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96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2285D-B62D-0345-9A0E-5D91D31CA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55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2285D-B62D-0345-9A0E-5D91D31CA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06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uk-U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206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57558E-D289-1748-951F-C8F246C56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58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793D-874A-4F1B-A3CF-22228A331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CDE41-AF21-42BD-B0CF-B06E831DE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963A0-08FF-4117-A493-C1A32D7C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C7EC8-FD3D-4100-BCF1-11C8B110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7AF5F-6702-4F82-A309-64BE2F86C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6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5F95-D984-4CB8-B356-AAD4EBD2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AE109-BE6A-40BA-A418-FFADAF67C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ED041-EEEF-4C85-A6EC-7BCAA9C5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7F4FE-9EFE-4FF8-8631-538A443D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B11ED-CE6B-44B9-853C-6254CB7E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4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F5FAA-DDB0-4753-8A4C-99F490FD1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72C85-2A87-4FB9-82C2-82F0D1FB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478A3-BE64-45C3-82F0-7E5AD541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57FF3-DC96-4E37-ADFE-952A00BB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E3EF5-4083-468A-BF79-BAC79AE0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39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728547" y="3026367"/>
            <a:ext cx="10710672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30758" y="532285"/>
            <a:ext cx="1026506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4534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75362" y="3185951"/>
            <a:ext cx="10220463" cy="549791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30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129281" y="4609736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129281" y="5015723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133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433" y="5665953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133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975362" y="4326385"/>
            <a:ext cx="1889760" cy="18897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7997952" y="-8046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048513"/>
            <a:ext cx="7412736" cy="871728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410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975362" y="4326385"/>
            <a:ext cx="1889760" cy="18897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129281" y="4609736"/>
            <a:ext cx="6386426" cy="407272"/>
          </a:xfrm>
          <a:prstGeom prst="rect">
            <a:avLst/>
          </a:prstGeom>
        </p:spPr>
        <p:txBody>
          <a:bodyPr lIns="91440" tIns="45720" rIns="91440" anchor="t" anchorCtr="0">
            <a:noAutofit/>
          </a:bodyPr>
          <a:lstStyle>
            <a:lvl1pPr marL="0" indent="0">
              <a:buNone/>
              <a:defRPr sz="24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434" y="5665953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133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129281" y="5017008"/>
            <a:ext cx="6386425" cy="457200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133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8547" y="3026367"/>
            <a:ext cx="10710672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30758" y="532285"/>
            <a:ext cx="1026506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4534" spc="0" baseline="0">
                <a:latin typeface="+mj-lt"/>
              </a:defRPr>
            </a:lvl1pPr>
          </a:lstStyle>
          <a:p>
            <a:pPr lvl="0"/>
            <a:r>
              <a:rPr lang="en-US"/>
              <a:t>Module Title in Title Case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-1048513"/>
            <a:ext cx="7412736" cy="871728"/>
            <a:chOff x="0" y="-1572769"/>
            <a:chExt cx="11119104" cy="1307592"/>
          </a:xfrm>
        </p:grpSpPr>
        <p:sp>
          <p:nvSpPr>
            <p:cNvPr id="10" name="Rectangle 9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251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706" y="570867"/>
            <a:ext cx="10472605" cy="2808060"/>
          </a:xfrm>
        </p:spPr>
        <p:txBody>
          <a:bodyPr anchor="b"/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3606231"/>
            <a:ext cx="109728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048513"/>
            <a:ext cx="7412736" cy="871728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707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474134"/>
            <a:ext cx="10036527" cy="3115733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3767961"/>
            <a:ext cx="109728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048513"/>
            <a:ext cx="7412736" cy="871728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840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355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825870"/>
            <a:ext cx="3147933" cy="6702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640266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15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63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2054618"/>
            <a:ext cx="4629149" cy="4462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36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4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F9276-50F7-3C4E-B586-DCF2A3989FD5}"/>
              </a:ext>
            </a:extLst>
          </p:cNvPr>
          <p:cNvSpPr/>
          <p:nvPr userDrawn="1"/>
        </p:nvSpPr>
        <p:spPr>
          <a:xfrm>
            <a:off x="4640266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981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543656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546101" y="560919"/>
            <a:ext cx="4783667" cy="57361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67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1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13F1-A56E-4E14-86E5-71DCFCD9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F28A-95A0-438A-B994-9A419807D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ABF-3384-43F1-84C5-5EF1E746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5762E-55EF-4AA0-B1F2-F5A534869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2C7D8-EE18-4CD2-8430-42AAB8F9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5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200367" y="462190"/>
            <a:ext cx="7791271" cy="32779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55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59000" y="1564247"/>
            <a:ext cx="3657600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159000" y="3111195"/>
            <a:ext cx="3657600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159000" y="4658143"/>
            <a:ext cx="3657600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696200" y="1564247"/>
            <a:ext cx="3657600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7696200" y="3104093"/>
            <a:ext cx="3657600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7696200" y="4658143"/>
            <a:ext cx="3657600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838202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838202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838202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368387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368387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6368387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141011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085" y="1715195"/>
            <a:ext cx="4154715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7199085" y="3255041"/>
            <a:ext cx="4154715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7199085" y="4809091"/>
            <a:ext cx="4154715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5852162" y="184156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5852162" y="3386059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5852162" y="4933008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4249"/>
            <a:ext cx="4491445" cy="472842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706368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23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85126" y="1718052"/>
            <a:ext cx="4212772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85126" y="3257899"/>
            <a:ext cx="4212772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85126" y="4811948"/>
            <a:ext cx="4212772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38202" y="184442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38202" y="3388917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38202" y="4935865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62356" y="1564249"/>
            <a:ext cx="4491445" cy="472842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409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38200" y="4850283"/>
            <a:ext cx="3190965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838200" y="2879637"/>
            <a:ext cx="3190965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294359"/>
            <a:ext cx="3190965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162836" y="4850283"/>
            <a:ext cx="3190965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8162836" y="2879637"/>
            <a:ext cx="3190964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162836" y="5294359"/>
            <a:ext cx="3190965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500519" y="4850283"/>
            <a:ext cx="3190965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4500519" y="2879637"/>
            <a:ext cx="3190965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500519" y="5294359"/>
            <a:ext cx="3190965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838200" y="1381307"/>
            <a:ext cx="1051560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71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200" y="1706881"/>
            <a:ext cx="5037184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3" y="4506821"/>
            <a:ext cx="5037181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316620" y="1706881"/>
            <a:ext cx="5037180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316620" y="4506821"/>
            <a:ext cx="5037181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707386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2120136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661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790279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378251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557316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201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035109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03511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6413309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34508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26844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03511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912208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43181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43181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880365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388909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134637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880365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388909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134637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6764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B85A-3D70-4988-BE27-A0201B25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C27AF-9BD2-4651-BF35-BB714DBEF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932E8-A019-488E-B9F1-8A9826FA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265D0-F9F8-4588-A398-DA0E6170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89DCD-F09A-4FCA-A3F3-BA75479C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61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046333" y="2284801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46333" y="4793145"/>
            <a:ext cx="2255520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8862934" y="2275710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651867" y="2284801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257401" y="2275710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862934" y="4793145"/>
            <a:ext cx="2255520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651867" y="4793145"/>
            <a:ext cx="2255520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57400" y="4793145"/>
            <a:ext cx="2255520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6319062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137920" y="1612410"/>
            <a:ext cx="2698497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37920" y="3220193"/>
            <a:ext cx="270052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135889" y="3953694"/>
            <a:ext cx="270052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35889" y="5561477"/>
            <a:ext cx="270052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8513485" y="1613369"/>
            <a:ext cx="270052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513485" y="3220193"/>
            <a:ext cx="270052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8513485" y="3966253"/>
            <a:ext cx="270052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513484" y="5561477"/>
            <a:ext cx="270052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4823670" y="1612410"/>
            <a:ext cx="270052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823671" y="3220193"/>
            <a:ext cx="270052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4823670" y="3953694"/>
            <a:ext cx="270052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823671" y="5561477"/>
            <a:ext cx="270052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031986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55829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571752" y="1688081"/>
            <a:ext cx="8782048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55829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571752" y="3324932"/>
            <a:ext cx="8782048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55829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571752" y="4926218"/>
            <a:ext cx="8782048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376395" y="1652515"/>
            <a:ext cx="0" cy="134112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76395" y="3289365"/>
            <a:ext cx="0" cy="134112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76395" y="4890652"/>
            <a:ext cx="0" cy="134112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5E7E1-AB9A-4346-ABB8-E89020A2AC81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5288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20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6557" y="1430124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83820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166557" y="2740785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83820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66557" y="4053525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83820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166557" y="5366264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48256" y="1491085"/>
            <a:ext cx="0" cy="97683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48256" y="2801748"/>
            <a:ext cx="0" cy="97683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48256" y="4114486"/>
            <a:ext cx="0" cy="97683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48256" y="5427225"/>
            <a:ext cx="0" cy="97683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6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6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75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20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6557" y="1430125"/>
            <a:ext cx="9187243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83820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166557" y="2415668"/>
            <a:ext cx="9187243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83820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66557" y="3401210"/>
            <a:ext cx="9187243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83820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166557" y="4386753"/>
            <a:ext cx="9187243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46653" y="1491083"/>
            <a:ext cx="0" cy="72991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46653" y="2476627"/>
            <a:ext cx="0" cy="72991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46653" y="3462170"/>
            <a:ext cx="0" cy="72991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46653" y="4447711"/>
            <a:ext cx="0" cy="729916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83820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166557" y="5400429"/>
            <a:ext cx="9187243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046653" y="5461387"/>
            <a:ext cx="0" cy="72991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BDA66-5CF3-6243-94AB-17DD7EF727B4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3440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320882" y="2042985"/>
            <a:ext cx="5032919" cy="3339071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5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838201" y="2042985"/>
            <a:ext cx="5032919" cy="3339071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5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729039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432845" y="2218724"/>
            <a:ext cx="3326313" cy="3339071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5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838201" y="2218724"/>
            <a:ext cx="3326313" cy="3339071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5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27488" y="2218724"/>
            <a:ext cx="3326313" cy="3339071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5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47446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216821" y="2042985"/>
            <a:ext cx="5136979" cy="16915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838200" y="2042985"/>
            <a:ext cx="5136979" cy="16915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216821" y="3992605"/>
            <a:ext cx="5136979" cy="16915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838200" y="3992605"/>
            <a:ext cx="5136979" cy="1691503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50702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432845" y="2021018"/>
            <a:ext cx="3326313" cy="179035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838201" y="2021018"/>
            <a:ext cx="3326313" cy="179035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27488" y="2021018"/>
            <a:ext cx="3326313" cy="179035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501358" y="4113430"/>
            <a:ext cx="3326313" cy="179035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96001" y="4113430"/>
            <a:ext cx="3326313" cy="179035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20055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432845" y="2021018"/>
            <a:ext cx="3326313" cy="179035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838201" y="2021018"/>
            <a:ext cx="3326313" cy="179035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27488" y="2021018"/>
            <a:ext cx="3326313" cy="179035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432845" y="4113430"/>
            <a:ext cx="3326313" cy="179035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838201" y="4113430"/>
            <a:ext cx="3326313" cy="179035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8027488" y="4113430"/>
            <a:ext cx="3326313" cy="1790357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7775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FBAB-610B-4B98-8C50-970F9D97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3A63-2F95-4E8A-A34F-B873B81B3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BFA26-F85F-4C8E-AB70-E82EAEB95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13CFA-7AD9-470D-A894-850E6883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F2E65-EA37-40B5-8305-D9765E1A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44C11-8429-4696-A550-798FA153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914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73024"/>
            <a:ext cx="10515600" cy="5438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444496"/>
            <a:ext cx="12192000" cy="441350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883665"/>
            <a:ext cx="5387163" cy="70521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ctr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695635"/>
            <a:ext cx="11545860" cy="39000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68189" y="2023872"/>
            <a:ext cx="4469770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1127760"/>
            <a:ext cx="10515600" cy="50270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33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2357071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1248" y="573024"/>
            <a:ext cx="10515600" cy="5438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1127760"/>
            <a:ext cx="10515600" cy="50270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33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2452374"/>
            <a:ext cx="5974080" cy="441156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885507"/>
            <a:ext cx="4401312" cy="71388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ctr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695635"/>
            <a:ext cx="5376708" cy="39000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68188" y="2026582"/>
            <a:ext cx="389977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17920" y="2446435"/>
            <a:ext cx="5974080" cy="441156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7919" y="1885507"/>
            <a:ext cx="4400462" cy="71388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ctr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530907" y="2695635"/>
            <a:ext cx="5376708" cy="39000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530907" y="2032521"/>
            <a:ext cx="3901440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553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2452374"/>
            <a:ext cx="7851649" cy="441156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1885507"/>
            <a:ext cx="5389362" cy="71388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ctr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73024"/>
            <a:ext cx="10515600" cy="5438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1127760"/>
            <a:ext cx="10515600" cy="50270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33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694432"/>
            <a:ext cx="7205508" cy="39014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68188" y="2023872"/>
            <a:ext cx="4665319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51648" y="2452374"/>
            <a:ext cx="4340352" cy="4405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694431"/>
            <a:ext cx="3892917" cy="39014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13630561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660" y="3142388"/>
            <a:ext cx="3880068" cy="65828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08967" y="598952"/>
            <a:ext cx="7783033" cy="62590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08967" y="1"/>
            <a:ext cx="5401339" cy="61234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ctr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836428"/>
            <a:ext cx="7170257" cy="57472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91740" y="124599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875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598952"/>
            <a:ext cx="12192001" cy="62590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5330456" cy="61234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ctr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24" y="708592"/>
            <a:ext cx="11555181" cy="586289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68224" y="167876"/>
            <a:ext cx="450937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416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73024"/>
            <a:ext cx="10515600" cy="5438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1950720"/>
            <a:ext cx="11643396" cy="46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1127760"/>
            <a:ext cx="10515600" cy="50270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133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261040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73024"/>
            <a:ext cx="10515600" cy="5438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1950720"/>
            <a:ext cx="11643396" cy="46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1127760"/>
            <a:ext cx="10515600" cy="50270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133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489185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73024"/>
            <a:ext cx="10515600" cy="5438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1127760"/>
            <a:ext cx="10515600" cy="5027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2133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2295434"/>
            <a:ext cx="12192001" cy="261624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10660"/>
            <a:ext cx="4014264" cy="795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ctr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224" y="2505787"/>
            <a:ext cx="11583534" cy="215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68224" y="1835258"/>
            <a:ext cx="3223292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3" y="4911676"/>
            <a:ext cx="12192003" cy="19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8224" y="5010912"/>
            <a:ext cx="11583533" cy="15847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79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" y="4230625"/>
            <a:ext cx="12192003" cy="2627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484497"/>
            <a:ext cx="11655588" cy="543832"/>
          </a:xfrm>
        </p:spPr>
        <p:txBody>
          <a:bodyPr>
            <a:noAutofit/>
          </a:bodyPr>
          <a:lstStyle>
            <a:lvl1pPr algn="l">
              <a:defRPr sz="29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113867"/>
            <a:ext cx="11655588" cy="142104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890809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" y="4230625"/>
            <a:ext cx="12192003" cy="2627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484497"/>
            <a:ext cx="11655588" cy="543832"/>
          </a:xfrm>
        </p:spPr>
        <p:txBody>
          <a:bodyPr/>
          <a:lstStyle>
            <a:lvl1pPr algn="l">
              <a:defRPr sz="29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68187" y="5113867"/>
            <a:ext cx="11655588" cy="142104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85345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D0B0-03D0-463F-97D5-B65016A3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4602B-876E-42EA-BC14-41ED0B254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AB0A2-0AA5-4711-B1C6-39326C95B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11147-7DA0-46D6-A853-394399CA7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39516-CD4D-4756-A15C-CA6749AF0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5B757-2148-4A1E-8471-4226EBE6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F2724-696B-4BE1-A8F1-54B160EA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E1AB2-CAE4-4780-ABBD-16BD3A96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665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73024"/>
            <a:ext cx="10515600" cy="5438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1365504"/>
            <a:ext cx="11643396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55867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73024"/>
            <a:ext cx="10515600" cy="5438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1365504"/>
            <a:ext cx="11643396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1504045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08192" y="1"/>
            <a:ext cx="6083808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04799"/>
            <a:ext cx="5486436" cy="61874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04799"/>
            <a:ext cx="5650992" cy="6187440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33550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08192" y="1"/>
            <a:ext cx="6083808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04800"/>
            <a:ext cx="5486436" cy="61881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04800"/>
            <a:ext cx="5648976" cy="618814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03447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714917" y="469054"/>
            <a:ext cx="0" cy="591989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998318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36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C30AE-4042-DF40-A45C-5A097F76AB5C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5334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589868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6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09253" y="469054"/>
            <a:ext cx="0" cy="591989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F3F88-D25E-3D41-A795-440430B54F92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41177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6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717627" y="1625601"/>
            <a:ext cx="0" cy="455136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85255-18F2-E04A-BB77-58C1D7B2DA1E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8053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3974173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127673" y="1625601"/>
            <a:ext cx="0" cy="455136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625601"/>
            <a:ext cx="603752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99874-47B9-A54E-8607-0E9834DFB839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934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58928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0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70C94-AB62-154E-9ED6-88180435724F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910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2245410"/>
            <a:ext cx="6778752" cy="745872"/>
          </a:xfrm>
        </p:spPr>
        <p:txBody>
          <a:bodyPr anchor="b">
            <a:noAutofit/>
          </a:bodyPr>
          <a:lstStyle>
            <a:lvl1pPr algn="l">
              <a:defRPr sz="3334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54960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3247313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63A0-2F0D-CA43-B501-A09765E44E64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5849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B5C6-163B-4F40-B24A-28B99703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B90B5-7A87-4445-8C9F-F8EC6449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5D2F1-8501-45BD-8FD3-A902958A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5B7D5-793C-4859-83FD-465E4E6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934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096000" y="1631527"/>
            <a:ext cx="0" cy="46405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9834" y="1631527"/>
            <a:ext cx="5285232" cy="450431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39834" y="2235200"/>
            <a:ext cx="5285233" cy="392853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366933" y="1631527"/>
            <a:ext cx="5285232" cy="45043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366935" y="2235200"/>
            <a:ext cx="5286349" cy="392853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133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D7B9A-E0F4-3B42-B53A-8A55D1356491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45674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096000" y="1631527"/>
            <a:ext cx="0" cy="46405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9833" y="1631527"/>
            <a:ext cx="5285232" cy="450431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39833" y="2235200"/>
            <a:ext cx="5285234" cy="392853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366934" y="1631527"/>
            <a:ext cx="5285232" cy="450431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366935" y="2235200"/>
            <a:ext cx="5285232" cy="392853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133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45329-2804-9544-8A45-437649388D63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rgbClr val="404040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0" i="0" dirty="0">
                <a:solidFill>
                  <a:schemeClr val="bg2"/>
                </a:solidFill>
                <a:latin typeface="PS TT Commons Book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505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25980" y="1167659"/>
            <a:ext cx="7940040" cy="4522683"/>
          </a:xfrm>
        </p:spPr>
        <p:txBody>
          <a:bodyPr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7337083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055797"/>
            <a:ext cx="10038080" cy="2601804"/>
          </a:xfrm>
        </p:spPr>
        <p:txBody>
          <a:bodyPr anchor="b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387181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602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042250"/>
            <a:ext cx="10038080" cy="3401057"/>
          </a:xfrm>
        </p:spPr>
        <p:txBody>
          <a:bodyPr anchor="b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4616876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093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923627"/>
            <a:ext cx="10038080" cy="785707"/>
          </a:xfrm>
        </p:spPr>
        <p:txBody>
          <a:bodyPr anchor="b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2896449"/>
            <a:ext cx="10038080" cy="26305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7384" y="6280224"/>
            <a:ext cx="10037657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26838930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/>
          <p:cNvSpPr/>
          <p:nvPr userDrawn="1"/>
        </p:nvSpPr>
        <p:spPr>
          <a:xfrm>
            <a:off x="1543050" y="2542395"/>
            <a:ext cx="2286000" cy="1917059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</p:spPr>
        <p:txBody>
          <a:bodyPr anchor="b">
            <a:noAutofit/>
          </a:bodyPr>
          <a:lstStyle>
            <a:lvl1pPr algn="l">
              <a:defRPr sz="3067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0" i="0" spc="0" baseline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0118" y="3017292"/>
            <a:ext cx="1256331" cy="9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675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66557" y="570865"/>
            <a:ext cx="9187243" cy="54383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6557" y="1430124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166557" y="2740785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66557" y="4053525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166557" y="5366264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00970" y="1430124"/>
            <a:ext cx="1285875" cy="10853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/>
          <p:cNvSpPr/>
          <p:nvPr userDrawn="1"/>
        </p:nvSpPr>
        <p:spPr>
          <a:xfrm>
            <a:off x="700970" y="2740785"/>
            <a:ext cx="1285875" cy="10853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/>
          <p:cNvSpPr/>
          <p:nvPr userDrawn="1"/>
        </p:nvSpPr>
        <p:spPr>
          <a:xfrm>
            <a:off x="700970" y="4051447"/>
            <a:ext cx="1285875" cy="10853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ectangle 13"/>
          <p:cNvSpPr/>
          <p:nvPr userDrawn="1"/>
        </p:nvSpPr>
        <p:spPr>
          <a:xfrm>
            <a:off x="700970" y="5362108"/>
            <a:ext cx="1285875" cy="10853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773968" y="1514012"/>
            <a:ext cx="1139881" cy="917595"/>
          </a:xfrm>
        </p:spPr>
        <p:txBody>
          <a:bodyPr anchor="ctr"/>
          <a:lstStyle>
            <a:lvl1pPr algn="ctr">
              <a:defRPr sz="1333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73968" y="2824673"/>
            <a:ext cx="1139881" cy="917595"/>
          </a:xfrm>
        </p:spPr>
        <p:txBody>
          <a:bodyPr anchor="ctr"/>
          <a:lstStyle>
            <a:lvl1pPr algn="ctr">
              <a:defRPr sz="1333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73968" y="4135335"/>
            <a:ext cx="1139881" cy="917595"/>
          </a:xfrm>
        </p:spPr>
        <p:txBody>
          <a:bodyPr anchor="ctr"/>
          <a:lstStyle>
            <a:lvl1pPr algn="ctr">
              <a:defRPr sz="1333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773968" y="5445996"/>
            <a:ext cx="1139881" cy="917595"/>
          </a:xfrm>
        </p:spPr>
        <p:txBody>
          <a:bodyPr anchor="ctr"/>
          <a:lstStyle>
            <a:lvl1pPr algn="ctr">
              <a:defRPr sz="1333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26087923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66557" y="570865"/>
            <a:ext cx="9187243" cy="54383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6557" y="1940487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166557" y="3251148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66557" y="4563888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00970" y="1940487"/>
            <a:ext cx="1285875" cy="10853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/>
          <p:cNvSpPr/>
          <p:nvPr userDrawn="1"/>
        </p:nvSpPr>
        <p:spPr>
          <a:xfrm>
            <a:off x="700970" y="3251148"/>
            <a:ext cx="1285875" cy="10853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/>
          <p:cNvSpPr/>
          <p:nvPr userDrawn="1"/>
        </p:nvSpPr>
        <p:spPr>
          <a:xfrm>
            <a:off x="700970" y="4561809"/>
            <a:ext cx="1285875" cy="10853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773968" y="2024375"/>
            <a:ext cx="1139881" cy="917595"/>
          </a:xfrm>
        </p:spPr>
        <p:txBody>
          <a:bodyPr anchor="ctr"/>
          <a:lstStyle>
            <a:lvl1pPr algn="ctr">
              <a:defRPr sz="1333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73968" y="3335036"/>
            <a:ext cx="1139881" cy="917595"/>
          </a:xfrm>
        </p:spPr>
        <p:txBody>
          <a:bodyPr anchor="ctr"/>
          <a:lstStyle>
            <a:lvl1pPr algn="ctr">
              <a:defRPr sz="1333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73968" y="4645697"/>
            <a:ext cx="1139881" cy="917595"/>
          </a:xfrm>
        </p:spPr>
        <p:txBody>
          <a:bodyPr anchor="ctr"/>
          <a:lstStyle>
            <a:lvl1pPr algn="ctr">
              <a:defRPr sz="1333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7129432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66557" y="570865"/>
            <a:ext cx="9187243" cy="54383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6557" y="2606794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166557" y="3917455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00970" y="2606794"/>
            <a:ext cx="1285875" cy="10853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/>
          <p:cNvSpPr/>
          <p:nvPr userDrawn="1"/>
        </p:nvSpPr>
        <p:spPr>
          <a:xfrm>
            <a:off x="700970" y="3917455"/>
            <a:ext cx="1285875" cy="10853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773968" y="2690682"/>
            <a:ext cx="1139881" cy="917595"/>
          </a:xfrm>
        </p:spPr>
        <p:txBody>
          <a:bodyPr anchor="ctr"/>
          <a:lstStyle>
            <a:lvl1pPr algn="ctr">
              <a:defRPr sz="1333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73968" y="4001343"/>
            <a:ext cx="1139881" cy="917595"/>
          </a:xfrm>
        </p:spPr>
        <p:txBody>
          <a:bodyPr anchor="ctr"/>
          <a:lstStyle>
            <a:lvl1pPr algn="ctr">
              <a:defRPr sz="1333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58906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9627D0-0D5F-4985-ABA8-DD7CE02B2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08588-1B7F-4153-930F-A1747938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48A59-CF80-4326-A3EF-02B8B8B4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139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66557" y="570865"/>
            <a:ext cx="9187243" cy="54383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6557" y="2606794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166557" y="3917455"/>
            <a:ext cx="9187243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1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00970" y="2606794"/>
            <a:ext cx="1285875" cy="10853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/>
          <p:cNvSpPr/>
          <p:nvPr userDrawn="1"/>
        </p:nvSpPr>
        <p:spPr>
          <a:xfrm>
            <a:off x="700970" y="3917455"/>
            <a:ext cx="1285875" cy="10853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773968" y="2690682"/>
            <a:ext cx="1139881" cy="917595"/>
          </a:xfrm>
        </p:spPr>
        <p:txBody>
          <a:bodyPr anchor="ctr"/>
          <a:lstStyle>
            <a:lvl1pPr algn="ctr">
              <a:defRPr sz="1333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73968" y="4001343"/>
            <a:ext cx="1139881" cy="917595"/>
          </a:xfrm>
        </p:spPr>
        <p:txBody>
          <a:bodyPr anchor="ctr"/>
          <a:lstStyle>
            <a:lvl1pPr algn="ctr">
              <a:defRPr sz="1333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5704854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0790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1200" y="1830273"/>
            <a:ext cx="9824509" cy="568195"/>
          </a:xfrm>
        </p:spPr>
        <p:txBody>
          <a:bodyPr anchor="ctr"/>
          <a:lstStyle>
            <a:lvl1pPr marL="0" indent="0">
              <a:buNone/>
              <a:defRPr sz="30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237067"/>
            <a:ext cx="10036527" cy="8128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1227961"/>
            <a:ext cx="109728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1709531" y="728869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26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8A42-1044-4451-A2BC-F57ECC9E0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76FAE-A365-4F4C-86FA-102E5405E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FEF6F-11B2-4775-9EBF-A522638A7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EDEB2-14DB-4034-ADF9-70F35EF7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A457-E18C-41B0-9DFC-33C6D63BB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176C5-9BBB-4C9B-B7BA-C1994A83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B8A2-40F4-40AE-9A28-0D2FA2CF7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B80C8-FC19-4997-84DC-97D658B29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BA1D6-C1E8-42F0-902B-FBE524CD4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83F0F-CAE3-4FE2-AB89-7D8B1C0B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0DE0B-50D9-4D36-BD86-5D03863A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D9019-52F3-412E-98D1-1B6A74026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microsoft.com/office/2007/relationships/hdphoto" Target="../media/hdphoto1.wdp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E0756-B572-40B4-922E-279B7617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9777E-1B87-4730-AA33-09E446404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15788-452C-46A5-8B2E-9B0BCB407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30C11-B189-4AEE-8DBE-7ECEB21FE8CA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77D2-0593-474D-A9A5-DC0B7F9A8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5304E-E65F-4F4F-A85D-0E566A1D3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ECD24-1378-4987-BB4B-137F5F817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5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865"/>
            <a:ext cx="10515600" cy="543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3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6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version</a:t>
            </a:r>
            <a:r>
              <a:rPr lang="en-US" sz="1600" baseline="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2021.09.a</a:t>
            </a:r>
          </a:p>
        </p:txBody>
      </p:sp>
    </p:spTree>
    <p:extLst>
      <p:ext uri="{BB962C8B-B14F-4D97-AF65-F5344CB8AC3E}">
        <p14:creationId xmlns:p14="http://schemas.microsoft.com/office/powerpoint/2010/main" val="283125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23" rtl="0" eaLnBrk="1" latinLnBrk="0" hangingPunct="1">
        <a:lnSpc>
          <a:spcPct val="90000"/>
        </a:lnSpc>
        <a:spcBef>
          <a:spcPct val="0"/>
        </a:spcBef>
        <a:buNone/>
        <a:defRPr sz="3734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Relationship Id="rId4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ors.pluralsight.com/creating-slides-overview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Relationship Id="rId6" Type="http://schemas.openxmlformats.org/officeDocument/2006/relationships/hyperlink" Target="https://authors.pluralsight.com/titlecase-converter/" TargetMode="External"/><Relationship Id="rId5" Type="http://schemas.openxmlformats.org/officeDocument/2006/relationships/hyperlink" Target="https://authors.pluralsight.com/downloads" TargetMode="External"/><Relationship Id="rId4" Type="http://schemas.openxmlformats.org/officeDocument/2006/relationships/hyperlink" Target="https://authors.pluralsight.com/icon-library-search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ors.pluralsight.com/color/" TargetMode="External"/><Relationship Id="rId2" Type="http://schemas.openxmlformats.org/officeDocument/2006/relationships/hyperlink" Target="https://authors.pluralsight.com/titlecase-converter/" TargetMode="Externa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8.png"/><Relationship Id="rId4" Type="http://schemas.openxmlformats.org/officeDocument/2006/relationships/hyperlink" Target="https://authors.pluralsight.com/creating-slides-overview/slide-standards-and-guidelines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1.xml"/><Relationship Id="rId4" Type="http://schemas.openxmlformats.org/officeDocument/2006/relationships/hyperlink" Target="https://authors.pluralsight.com/creating-slides-overview/slide-standards-and-guidelines/#8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hyperlink" Target="https://authors.pluralsight.com/creating-slides-overview/slide-standards-and-guidelines/#8" TargetMode="External"/><Relationship Id="rId1" Type="http://schemas.openxmlformats.org/officeDocument/2006/relationships/slideLayout" Target="../slideLayouts/slideLayout7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docs.microsoft.com/en-us/azure/automation/update-management/overview" TargetMode="Externa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1.xml"/><Relationship Id="rId5" Type="http://schemas.openxmlformats.org/officeDocument/2006/relationships/hyperlink" Target="https://authors.pluralsight.com/creating-slides-overview/slide-standards-and-guidelines/#9" TargetMode="External"/><Relationship Id="rId4" Type="http://schemas.openxmlformats.org/officeDocument/2006/relationships/slide" Target="slide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Relationship Id="rId5" Type="http://schemas.openxmlformats.org/officeDocument/2006/relationships/hyperlink" Target="https://authors.pluralsight.com/creating-slides-overview/slide-standards-and-guidelines/#6" TargetMode="External"/><Relationship Id="rId4" Type="http://schemas.openxmlformats.org/officeDocument/2006/relationships/slide" Target="slide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15.xml"/><Relationship Id="rId3" Type="http://schemas.openxmlformats.org/officeDocument/2006/relationships/slide" Target="slide9.xml"/><Relationship Id="rId7" Type="http://schemas.openxmlformats.org/officeDocument/2006/relationships/slide" Target="slide78.xml"/><Relationship Id="rId12" Type="http://schemas.openxmlformats.org/officeDocument/2006/relationships/slide" Target="slide71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1.xml"/><Relationship Id="rId6" Type="http://schemas.openxmlformats.org/officeDocument/2006/relationships/slide" Target="slide25.xml"/><Relationship Id="rId11" Type="http://schemas.openxmlformats.org/officeDocument/2006/relationships/slide" Target="slide68.xml"/><Relationship Id="rId5" Type="http://schemas.openxmlformats.org/officeDocument/2006/relationships/slide" Target="slide19.xml"/><Relationship Id="rId15" Type="http://schemas.openxmlformats.org/officeDocument/2006/relationships/slide" Target="slide88.xml"/><Relationship Id="rId10" Type="http://schemas.openxmlformats.org/officeDocument/2006/relationships/slide" Target="slide63.xml"/><Relationship Id="rId4" Type="http://schemas.openxmlformats.org/officeDocument/2006/relationships/slide" Target="slide16.xml"/><Relationship Id="rId9" Type="http://schemas.openxmlformats.org/officeDocument/2006/relationships/slide" Target="slide50.xml"/><Relationship Id="rId14" Type="http://schemas.openxmlformats.org/officeDocument/2006/relationships/slide" Target="slide7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1.xml"/><Relationship Id="rId5" Type="http://schemas.openxmlformats.org/officeDocument/2006/relationships/slide" Target="slide8.xml"/><Relationship Id="rId4" Type="http://schemas.openxmlformats.org/officeDocument/2006/relationships/image" Target="../media/image12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2192000" cy="4063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EC0D7D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400" dirty="0">
              <a:solidFill>
                <a:srgbClr val="FFFFFF"/>
              </a:solidFill>
              <a:latin typeface="PS TT Commons Demi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60885" y="5437921"/>
            <a:ext cx="10564046" cy="938604"/>
            <a:chOff x="1060884" y="5364769"/>
            <a:chExt cx="10564045" cy="938604"/>
          </a:xfrm>
        </p:grpSpPr>
        <p:sp>
          <p:nvSpPr>
            <p:cNvPr id="7" name="Text Placeholder 16"/>
            <p:cNvSpPr txBox="1">
              <a:spLocks/>
            </p:cNvSpPr>
            <p:nvPr/>
          </p:nvSpPr>
          <p:spPr>
            <a:xfrm>
              <a:off x="2176838" y="5436238"/>
              <a:ext cx="9448091" cy="795663"/>
            </a:xfrm>
            <a:prstGeom prst="rect">
              <a:avLst/>
            </a:prstGeom>
          </p:spPr>
          <p:txBody>
            <a:bodyPr anchor="t"/>
            <a:lstStyle>
              <a:lvl1pPr marL="117452" indent="-117452" algn="l" defTabSz="586003" rtl="0" eaLnBrk="1" latinLnBrk="0" hangingPunct="1">
                <a:spcBef>
                  <a:spcPts val="1800"/>
                </a:spcBef>
                <a:buClrTx/>
                <a:buSzPct val="100000"/>
                <a:buFont typeface="Myriad Pro" panose="020B0503030403020204" pitchFamily="34" charset="0"/>
                <a:buChar char=" "/>
                <a:defRPr sz="2400" b="0" i="0" kern="1200">
                  <a:solidFill>
                    <a:schemeClr val="accent1"/>
                  </a:solidFill>
                  <a:latin typeface="+mn-lt"/>
                  <a:ea typeface="Montserrat Light" charset="0"/>
                  <a:cs typeface="Montserrat Light" charset="0"/>
                </a:defRPr>
              </a:lvl1pPr>
              <a:lvl2pPr marL="586003" indent="-288930" algn="l" defTabSz="586003" rtl="0" eaLnBrk="1" latinLnBrk="0" hangingPunct="1">
                <a:spcBef>
                  <a:spcPts val="600"/>
                </a:spcBef>
                <a:buClrTx/>
                <a:buSzPct val="100000"/>
                <a:buFont typeface="Lucida Grande"/>
                <a:buChar char="-"/>
                <a:defRPr sz="2400" b="0" i="0" kern="1200">
                  <a:solidFill>
                    <a:schemeClr val="accent1"/>
                  </a:solidFill>
                  <a:latin typeface="Montserrat Light" charset="0"/>
                  <a:ea typeface="Montserrat Light" charset="0"/>
                  <a:cs typeface="Montserrat Light" charset="0"/>
                </a:defRPr>
              </a:lvl2pPr>
              <a:lvl3pPr marL="883074" indent="-286898" algn="l" defTabSz="586003" rtl="0" eaLnBrk="1" latinLnBrk="0" hangingPunct="1">
                <a:spcBef>
                  <a:spcPts val="600"/>
                </a:spcBef>
                <a:buClrTx/>
                <a:buSzPct val="100000"/>
                <a:buFont typeface="Lucida Grande"/>
                <a:buChar char="•"/>
                <a:defRPr sz="2400" b="0" i="0" kern="1200">
                  <a:solidFill>
                    <a:schemeClr val="accent1"/>
                  </a:solidFill>
                  <a:latin typeface="Montserrat Light" charset="0"/>
                  <a:ea typeface="Montserrat Light" charset="0"/>
                  <a:cs typeface="Montserrat Light" charset="0"/>
                </a:defRPr>
              </a:lvl3pPr>
              <a:lvl4pPr marL="1096724" indent="-213648" algn="l" defTabSz="586003" rtl="0" eaLnBrk="1" latinLnBrk="0" hangingPunct="1">
                <a:spcBef>
                  <a:spcPts val="600"/>
                </a:spcBef>
                <a:buClrTx/>
                <a:buSzPct val="100000"/>
                <a:buFont typeface="Wingdings" panose="05000000000000000000" pitchFamily="2" charset="2"/>
                <a:buChar char="§"/>
                <a:defRPr sz="2400" b="0" i="0" kern="1200" baseline="0">
                  <a:solidFill>
                    <a:schemeClr val="accent1"/>
                  </a:solidFill>
                  <a:latin typeface="Montserrat Light" charset="0"/>
                  <a:ea typeface="Montserrat Light" charset="0"/>
                  <a:cs typeface="Montserrat Light" charset="0"/>
                </a:defRPr>
              </a:lvl4pPr>
              <a:lvl5pPr marL="1395829" indent="-299107" algn="l" defTabSz="586003" rtl="0" eaLnBrk="1" latinLnBrk="0" hangingPunct="1">
                <a:spcBef>
                  <a:spcPts val="600"/>
                </a:spcBef>
                <a:buClrTx/>
                <a:buSzPct val="100000"/>
                <a:buFont typeface="Myriad Pro Light" panose="020B0403030403020204" pitchFamily="34" charset="0"/>
                <a:buChar char="-"/>
                <a:tabLst/>
                <a:defRPr sz="2400" b="0" i="0" kern="1200" baseline="0">
                  <a:solidFill>
                    <a:schemeClr val="accent1"/>
                  </a:solidFill>
                  <a:latin typeface="Montserrat Light" charset="0"/>
                  <a:ea typeface="Montserrat Light" charset="0"/>
                  <a:cs typeface="Montserrat Light" charset="0"/>
                </a:defRPr>
              </a:lvl5pPr>
              <a:lvl6pPr marL="1609476" indent="-215680" algn="l" defTabSz="586003" rtl="0" eaLnBrk="1" latinLnBrk="0" hangingPunct="1">
                <a:spcBef>
                  <a:spcPts val="448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Lucida Grande"/>
                <a:buChar char="•"/>
                <a:defRPr sz="1467" b="0" i="0" kern="1200">
                  <a:solidFill>
                    <a:schemeClr val="bg1">
                      <a:lumMod val="50000"/>
                    </a:schemeClr>
                  </a:solidFill>
                  <a:latin typeface="Myriad Pro Light"/>
                  <a:ea typeface="+mn-ea"/>
                  <a:cs typeface="Arial"/>
                </a:defRPr>
              </a:lvl6pPr>
              <a:lvl7pPr marL="3809023" indent="-293002" algn="l" defTabSz="586003" rtl="0" eaLnBrk="1" latinLnBrk="0" hangingPunct="1">
                <a:spcBef>
                  <a:spcPct val="20000"/>
                </a:spcBef>
                <a:buFont typeface="Arial"/>
                <a:buChar char="•"/>
                <a:defRPr sz="253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5027" indent="-293002" algn="l" defTabSz="586003" rtl="0" eaLnBrk="1" latinLnBrk="0" hangingPunct="1">
                <a:spcBef>
                  <a:spcPct val="20000"/>
                </a:spcBef>
                <a:buFont typeface="Arial"/>
                <a:buChar char="•"/>
                <a:defRPr sz="253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981028" indent="-293002" algn="l" defTabSz="586003" rtl="0" eaLnBrk="1" latinLnBrk="0" hangingPunct="1">
                <a:spcBef>
                  <a:spcPct val="20000"/>
                </a:spcBef>
                <a:buFont typeface="Arial"/>
                <a:buChar char="•"/>
                <a:defRPr sz="253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390688">
                <a:lnSpc>
                  <a:spcPts val="2800"/>
                </a:lnSpc>
                <a:spcBef>
                  <a:spcPts val="1200"/>
                </a:spcBef>
                <a:buNone/>
              </a:pPr>
              <a:r>
                <a:rPr lang="en-US" sz="1867" dirty="0">
                  <a:solidFill>
                    <a:srgbClr val="FFFFFF"/>
                  </a:solidFill>
                  <a:latin typeface="PS TT Commons Book" charset="0"/>
                  <a:ea typeface="PS TT Commons Book" charset="0"/>
                  <a:cs typeface="PS TT Commons Book" charset="0"/>
                </a:rPr>
                <a:t>Slides with the </a:t>
              </a:r>
              <a:r>
                <a:rPr lang="en-US" sz="1867" dirty="0">
                  <a:solidFill>
                    <a:srgbClr val="F15B2A"/>
                  </a:solidFill>
                  <a:latin typeface="PS TT Commons Book" charset="0"/>
                  <a:ea typeface="PS TT Commons Book" charset="0"/>
                  <a:cs typeface="PS TT Commons Book" charset="0"/>
                </a:rPr>
                <a:t>light bulb </a:t>
              </a:r>
              <a:r>
                <a:rPr lang="en-US" sz="1867">
                  <a:solidFill>
                    <a:srgbClr val="F15B2A"/>
                  </a:solidFill>
                  <a:latin typeface="PS TT Commons Book" charset="0"/>
                  <a:ea typeface="PS TT Commons Book" charset="0"/>
                  <a:cs typeface="PS TT Commons Book" charset="0"/>
                </a:rPr>
                <a:t>icon</a:t>
              </a:r>
              <a:r>
                <a:rPr lang="en-US" sz="1867">
                  <a:solidFill>
                    <a:srgbClr val="FFFFFF"/>
                  </a:solidFill>
                  <a:latin typeface="PS TT Commons Book" charset="0"/>
                  <a:ea typeface="PS TT Commons Book" charset="0"/>
                  <a:cs typeface="PS TT Commons Book" charset="0"/>
                </a:rPr>
                <a:t> are guidelines </a:t>
              </a:r>
              <a:r>
                <a:rPr lang="en-US" sz="1867" dirty="0">
                  <a:solidFill>
                    <a:srgbClr val="FFFFFF"/>
                  </a:solidFill>
                  <a:latin typeface="PS TT Commons Book" charset="0"/>
                  <a:ea typeface="PS TT Commons Book" charset="0"/>
                  <a:cs typeface="PS TT Commons Book" charset="0"/>
                </a:rPr>
                <a:t>only. </a:t>
              </a:r>
              <a:br>
                <a:rPr lang="en-US" sz="1867" dirty="0">
                  <a:solidFill>
                    <a:srgbClr val="FFFFFF"/>
                  </a:solidFill>
                  <a:latin typeface="PS TT Commons Book" charset="0"/>
                  <a:ea typeface="PS TT Commons Book" charset="0"/>
                  <a:cs typeface="PS TT Commons Book" charset="0"/>
                </a:rPr>
              </a:br>
              <a:r>
                <a:rPr lang="en-US" sz="1867" dirty="0">
                  <a:solidFill>
                    <a:srgbClr val="FFFFFF"/>
                  </a:solidFill>
                  <a:latin typeface="PS TT Commons Book" charset="0"/>
                  <a:ea typeface="PS TT Commons Book" charset="0"/>
                  <a:cs typeface="PS TT Commons Book" charset="0"/>
                </a:rPr>
                <a:t>Please do not use them in your course.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1060884" y="5364769"/>
              <a:ext cx="938604" cy="9386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1867" dirty="0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endParaRPr>
            </a:p>
          </p:txBody>
        </p:sp>
      </p:grpSp>
      <p:sp>
        <p:nvSpPr>
          <p:cNvPr id="11" name="Text Placeholder 16"/>
          <p:cNvSpPr txBox="1">
            <a:spLocks/>
          </p:cNvSpPr>
          <p:nvPr/>
        </p:nvSpPr>
        <p:spPr>
          <a:xfrm>
            <a:off x="2176838" y="4689542"/>
            <a:ext cx="8541962" cy="479867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90688">
              <a:lnSpc>
                <a:spcPts val="2800"/>
              </a:lnSpc>
              <a:spcBef>
                <a:spcPts val="1200"/>
              </a:spcBef>
              <a:buNone/>
            </a:pPr>
            <a:r>
              <a:rPr lang="en-US" sz="1867" dirty="0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View in Slide Show mode the first time you run through this deck.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910" y="1894937"/>
            <a:ext cx="9770041" cy="1118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71"/>
            <a:r>
              <a:rPr lang="en-US" sz="6667" dirty="0">
                <a:solidFill>
                  <a:srgbClr val="FFFFFF"/>
                </a:solidFill>
                <a:latin typeface="PS TT Commons Light"/>
                <a:ea typeface="Montserrat Hairline" charset="0"/>
                <a:cs typeface="Montserrat Hairline" charset="0"/>
              </a:rPr>
              <a:t>Author Course Template</a:t>
            </a:r>
          </a:p>
        </p:txBody>
      </p:sp>
      <p:sp>
        <p:nvSpPr>
          <p:cNvPr id="12" name="Text Placeholder 16"/>
          <p:cNvSpPr txBox="1">
            <a:spLocks/>
          </p:cNvSpPr>
          <p:nvPr/>
        </p:nvSpPr>
        <p:spPr>
          <a:xfrm>
            <a:off x="7781235" y="2912472"/>
            <a:ext cx="2709416" cy="479867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390688">
              <a:lnSpc>
                <a:spcPts val="2800"/>
              </a:lnSpc>
              <a:spcBef>
                <a:spcPts val="120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2021.09.a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35" y="5596893"/>
            <a:ext cx="583904" cy="6206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10" y="4745769"/>
            <a:ext cx="537845" cy="36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6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188721" y="369441"/>
            <a:ext cx="6378399" cy="437131"/>
          </a:xfrm>
          <a:prstGeom prst="rect">
            <a:avLst/>
          </a:prstGeom>
        </p:spPr>
        <p:txBody>
          <a:bodyPr lIns="0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3334" dirty="0">
                <a:solidFill>
                  <a:srgbClr val="FFFFFF">
                    <a:lumMod val="95000"/>
                  </a:srgbClr>
                </a:solidFill>
                <a:latin typeface="PS TT Commons Light"/>
                <a:ea typeface="Gotham Light" charset="0"/>
                <a:cs typeface="Gotham Light" charset="0"/>
              </a:rPr>
              <a:t>Using Title Slides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185802" y="936229"/>
            <a:ext cx="9829528" cy="0"/>
          </a:xfrm>
          <a:prstGeom prst="line">
            <a:avLst/>
          </a:prstGeom>
          <a:ln w="38100">
            <a:gradFill>
              <a:gsLst>
                <a:gs pos="0">
                  <a:srgbClr val="F35F27"/>
                </a:gs>
                <a:gs pos="100000">
                  <a:srgbClr val="F02E7C"/>
                </a:gs>
              </a:gsLst>
              <a:lin ang="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" y="294468"/>
            <a:ext cx="1024825" cy="649426"/>
            <a:chOff x="-150242" y="280720"/>
            <a:chExt cx="1168802" cy="740664"/>
          </a:xfrm>
        </p:grpSpPr>
        <p:sp>
          <p:nvSpPr>
            <p:cNvPr id="12" name="Rectangle 11"/>
            <p:cNvSpPr/>
            <p:nvPr/>
          </p:nvSpPr>
          <p:spPr>
            <a:xfrm>
              <a:off x="-150242" y="280720"/>
              <a:ext cx="809859" cy="740664"/>
            </a:xfrm>
            <a:prstGeom prst="rect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80876" y="282210"/>
              <a:ext cx="737684" cy="737684"/>
            </a:xfrm>
            <a:prstGeom prst="ellipse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164180" y="4955449"/>
            <a:ext cx="5653910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15" indent="-304815" defTabSz="914423">
              <a:lnSpc>
                <a:spcPts val="2800"/>
              </a:lnSpc>
              <a:buFont typeface=".AppleSystemUIFont" charset="-120"/>
              <a:buChar char="–"/>
            </a:pP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Place the module title in the main space.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405325"/>
            <a:ext cx="402382" cy="427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15072" y="1560576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484" y="2337937"/>
            <a:ext cx="3258470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8720" y="1188720"/>
            <a:ext cx="9829529" cy="778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>
              <a:lnSpc>
                <a:spcPts val="2800"/>
              </a:lnSpc>
            </a:pP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These templated title slides are </a:t>
            </a:r>
            <a:r>
              <a:rPr lang="en-US" sz="1867">
                <a:solidFill>
                  <a:srgbClr val="F15B2A"/>
                </a:solidFill>
                <a:latin typeface="PS TT Commons Book" charset="0"/>
                <a:ea typeface="PS TT Commons Book" charset="0"/>
                <a:cs typeface="PS TT Commons Book" charset="0"/>
              </a:rPr>
              <a:t>required</a:t>
            </a: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 at the beginning of every module. Please do not alter or use any of these slides for anything other than their intended purposes.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484" y="4510445"/>
            <a:ext cx="3241076" cy="1828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85802" y="2247202"/>
            <a:ext cx="5759574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>
              <a:lnSpc>
                <a:spcPts val="2800"/>
              </a:lnSpc>
            </a:pPr>
            <a:r>
              <a:rPr lang="en-US" sz="1867">
                <a:solidFill>
                  <a:srgbClr val="FFFFFF"/>
                </a:solidFill>
                <a:latin typeface="PS TT Commons DemiBold"/>
                <a:ea typeface="PS TT Commons Book" charset="0"/>
                <a:cs typeface="PS TT Commons Book" charset="0"/>
              </a:rPr>
              <a:t>Module</a:t>
            </a:r>
            <a:r>
              <a:rPr lang="en-US" sz="1867">
                <a:solidFill>
                  <a:srgbClr val="F15B2A"/>
                </a:solidFill>
                <a:latin typeface="PS TT Commons DemiBold"/>
                <a:ea typeface="PS TT Commons Book" charset="0"/>
                <a:cs typeface="PS TT Commons Book" charset="0"/>
              </a:rPr>
              <a:t> TWO</a:t>
            </a:r>
            <a:r>
              <a:rPr lang="en-US" sz="1867">
                <a:solidFill>
                  <a:srgbClr val="FFFFFF"/>
                </a:solidFill>
                <a:latin typeface="PS TT Commons DemiBold"/>
                <a:ea typeface="PS TT Commons Book" charset="0"/>
                <a:cs typeface="PS TT Commons Book" charset="0"/>
              </a:rPr>
              <a:t> only </a:t>
            </a:r>
            <a:r>
              <a:rPr lang="en-US" sz="1867" i="1">
                <a:solidFill>
                  <a:srgbClr val="FFFFFF">
                    <a:lumMod val="8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(your first content module)</a:t>
            </a:r>
            <a:r>
              <a:rPr lang="en-US" sz="1867" i="1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85802" y="4484468"/>
            <a:ext cx="5759574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>
              <a:lnSpc>
                <a:spcPts val="2800"/>
              </a:lnSpc>
            </a:pPr>
            <a:r>
              <a:rPr lang="en-US" sz="1867">
                <a:solidFill>
                  <a:srgbClr val="FFFFFF"/>
                </a:solidFill>
                <a:latin typeface="PS TT Commons DemiBold"/>
                <a:ea typeface="PS TT Commons Book" charset="0"/>
                <a:cs typeface="PS TT Commons Book" charset="0"/>
              </a:rPr>
              <a:t>Module</a:t>
            </a:r>
            <a:r>
              <a:rPr lang="en-US" sz="1867">
                <a:solidFill>
                  <a:srgbClr val="F15B2A"/>
                </a:solidFill>
                <a:latin typeface="PS TT Commons DemiBold"/>
                <a:ea typeface="PS TT Commons Book" charset="0"/>
                <a:cs typeface="PS TT Commons Book" charset="0"/>
              </a:rPr>
              <a:t> THREE</a:t>
            </a:r>
            <a:r>
              <a:rPr lang="en-US" sz="1867">
                <a:solidFill>
                  <a:srgbClr val="FFFFFF"/>
                </a:solidFill>
                <a:latin typeface="PS TT Commons DemiBold"/>
                <a:ea typeface="PS TT Commons Book" charset="0"/>
                <a:cs typeface="PS TT Commons Book" charset="0"/>
              </a:rPr>
              <a:t> and higher:</a:t>
            </a:r>
            <a:endParaRPr lang="en-US" sz="1867" i="1">
              <a:solidFill>
                <a:srgbClr val="FFFFFF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76372" y="2762845"/>
            <a:ext cx="5653910" cy="778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15" indent="-304815" defTabSz="914423">
              <a:lnSpc>
                <a:spcPts val="2800"/>
              </a:lnSpc>
              <a:buFont typeface=".AppleSystemUIFont" charset="-120"/>
              <a:buChar char="–"/>
            </a:pP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Place the course title in the main space.</a:t>
            </a:r>
          </a:p>
          <a:p>
            <a:pPr marL="304815" indent="-304815" defTabSz="914423">
              <a:lnSpc>
                <a:spcPts val="2800"/>
              </a:lnSpc>
              <a:buFont typeface=".AppleSystemUIFont" charset="-120"/>
              <a:buChar char="–"/>
            </a:pP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Place the module two title underneath.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98464" y="5198709"/>
            <a:ext cx="1292352" cy="0"/>
          </a:xfrm>
          <a:prstGeom prst="straightConnector1">
            <a:avLst/>
          </a:prstGeom>
          <a:ln w="38100" cap="rnd">
            <a:prstDash val="sysDot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986272" y="3008213"/>
            <a:ext cx="1304544" cy="0"/>
          </a:xfrm>
          <a:prstGeom prst="straightConnector1">
            <a:avLst/>
          </a:prstGeom>
          <a:ln w="38100" cap="rnd">
            <a:prstDash val="sysDot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986272" y="3292693"/>
            <a:ext cx="1304544" cy="0"/>
          </a:xfrm>
          <a:prstGeom prst="straightConnector1">
            <a:avLst/>
          </a:prstGeom>
          <a:ln w="38100" cap="rnd">
            <a:prstDash val="sysDot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24928" y="1438656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24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36" y="2226528"/>
            <a:ext cx="3250839" cy="1828800"/>
          </a:xfrm>
          <a:prstGeom prst="rect">
            <a:avLst/>
          </a:prstGeom>
        </p:spPr>
      </p:pic>
      <p:sp>
        <p:nvSpPr>
          <p:cNvPr id="2" name="Title 2"/>
          <p:cNvSpPr txBox="1">
            <a:spLocks/>
          </p:cNvSpPr>
          <p:nvPr/>
        </p:nvSpPr>
        <p:spPr>
          <a:xfrm>
            <a:off x="1188721" y="369441"/>
            <a:ext cx="6378399" cy="437131"/>
          </a:xfrm>
          <a:prstGeom prst="rect">
            <a:avLst/>
          </a:prstGeom>
        </p:spPr>
        <p:txBody>
          <a:bodyPr lIns="0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3334" dirty="0">
                <a:solidFill>
                  <a:srgbClr val="FFFFFF">
                    <a:lumMod val="95000"/>
                  </a:srgbClr>
                </a:solidFill>
                <a:latin typeface="PS TT Commons Light"/>
                <a:ea typeface="Gotham Light" charset="0"/>
                <a:cs typeface="Gotham Light" charset="0"/>
              </a:rPr>
              <a:t>Using Title Slides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185802" y="936229"/>
            <a:ext cx="9829528" cy="0"/>
          </a:xfrm>
          <a:prstGeom prst="line">
            <a:avLst/>
          </a:prstGeom>
          <a:ln w="38100">
            <a:gradFill>
              <a:gsLst>
                <a:gs pos="0">
                  <a:srgbClr val="F35F27"/>
                </a:gs>
                <a:gs pos="100000">
                  <a:srgbClr val="F02E7C"/>
                </a:gs>
              </a:gsLst>
              <a:lin ang="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" y="294468"/>
            <a:ext cx="1024825" cy="649426"/>
            <a:chOff x="-150242" y="280720"/>
            <a:chExt cx="1168802" cy="740664"/>
          </a:xfrm>
        </p:grpSpPr>
        <p:sp>
          <p:nvSpPr>
            <p:cNvPr id="12" name="Rectangle 11"/>
            <p:cNvSpPr/>
            <p:nvPr/>
          </p:nvSpPr>
          <p:spPr>
            <a:xfrm>
              <a:off x="-150242" y="280720"/>
              <a:ext cx="809859" cy="740664"/>
            </a:xfrm>
            <a:prstGeom prst="rect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80876" y="282210"/>
              <a:ext cx="737684" cy="737684"/>
            </a:xfrm>
            <a:prstGeom prst="ellipse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405325"/>
            <a:ext cx="402382" cy="42771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209100" y="3060192"/>
            <a:ext cx="1045141" cy="0"/>
          </a:xfrm>
          <a:prstGeom prst="straightConnector1">
            <a:avLst/>
          </a:prstGeom>
          <a:ln w="38100" cap="rnd">
            <a:prstDash val="sysDot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185802" y="4460763"/>
            <a:ext cx="5166230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>
              <a:lnSpc>
                <a:spcPts val="2800"/>
              </a:lnSpc>
            </a:pPr>
            <a:r>
              <a:rPr lang="en-US" sz="1867">
                <a:solidFill>
                  <a:srgbClr val="F15B2A"/>
                </a:solidFill>
                <a:latin typeface="PS TT Commons DemiBold"/>
                <a:ea typeface="PS TT Commons Book" charset="0"/>
                <a:cs typeface="PS TT Commons Book" charset="0"/>
              </a:rPr>
              <a:t>UP NEXT</a:t>
            </a:r>
            <a:r>
              <a:rPr lang="en-US" sz="1867">
                <a:solidFill>
                  <a:srgbClr val="FFFFFF"/>
                </a:solidFill>
                <a:latin typeface="PS TT Commons DemiBold"/>
                <a:ea typeface="PS TT Commons Book" charset="0"/>
                <a:cs typeface="PS TT Commons Book" charset="0"/>
              </a:rPr>
              <a:t> slide: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85801" y="2414016"/>
            <a:ext cx="5166230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>
              <a:lnSpc>
                <a:spcPts val="2800"/>
              </a:lnSpc>
            </a:pPr>
            <a:r>
              <a:rPr lang="en-US" sz="1867">
                <a:solidFill>
                  <a:srgbClr val="F15B2A"/>
                </a:solidFill>
                <a:latin typeface="PS TT Commons DemiBold"/>
                <a:ea typeface="PS TT Commons Book" charset="0"/>
                <a:cs typeface="PS TT Commons Book" charset="0"/>
              </a:rPr>
              <a:t>SECTION HEADER</a:t>
            </a:r>
            <a:r>
              <a:rPr lang="en-US" sz="1867">
                <a:solidFill>
                  <a:srgbClr val="FFFFFF"/>
                </a:solidFill>
                <a:latin typeface="PS TT Commons DemiBold"/>
                <a:ea typeface="PS TT Commons Book" charset="0"/>
                <a:cs typeface="PS TT Commons Book" charset="0"/>
              </a:rPr>
              <a:t> slide:</a:t>
            </a:r>
          </a:p>
        </p:txBody>
      </p:sp>
      <p:sp>
        <p:nvSpPr>
          <p:cNvPr id="7" name="Rectangle 6"/>
          <p:cNvSpPr/>
          <p:nvPr/>
        </p:nvSpPr>
        <p:spPr>
          <a:xfrm>
            <a:off x="1185801" y="2869727"/>
            <a:ext cx="508536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11" indent="-228611" defTabSz="914423">
              <a:buFont typeface=".AppleSystemUIFont" charset="-120"/>
              <a:buChar char="–"/>
            </a:pP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Use this slide only at the beginning of a clip.</a:t>
            </a:r>
            <a:endParaRPr lang="en-US" sz="1867">
              <a:solidFill>
                <a:srgbClr val="404040"/>
              </a:solidFill>
              <a:latin typeface="PS TT Commons DemiBol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89587" y="4979592"/>
            <a:ext cx="485293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11" indent="-228611" defTabSz="914423">
              <a:buFont typeface=".AppleSystemUIFont" charset="-120"/>
              <a:buChar char="–"/>
            </a:pP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Use this slide only at the end of a module.</a:t>
            </a:r>
            <a:endParaRPr lang="en-US" sz="1867">
              <a:solidFill>
                <a:srgbClr val="404040"/>
              </a:solidFill>
              <a:latin typeface="PS TT Commons DemiBol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511" y="4414005"/>
            <a:ext cx="3245064" cy="18288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6100567" y="5182447"/>
            <a:ext cx="1195999" cy="0"/>
          </a:xfrm>
          <a:prstGeom prst="straightConnector1">
            <a:avLst/>
          </a:prstGeom>
          <a:ln w="38100" cap="rnd">
            <a:prstDash val="sysDot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85802" y="1188720"/>
            <a:ext cx="9829529" cy="778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>
              <a:lnSpc>
                <a:spcPts val="2800"/>
              </a:lnSpc>
            </a:pP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Section slides are optional. Please do not alter or use any of these slides for anything other than their intended purposes.  </a:t>
            </a:r>
          </a:p>
        </p:txBody>
      </p:sp>
    </p:spTree>
    <p:extLst>
      <p:ext uri="{BB962C8B-B14F-4D97-AF65-F5344CB8AC3E}">
        <p14:creationId xmlns:p14="http://schemas.microsoft.com/office/powerpoint/2010/main" val="210521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Course Title in Title 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Module Two Title in Title Case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Author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Author Title in Title Case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@authortwitter    www.authorsite.com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" r="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Author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@authortwitter    www.authorsite.com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Author Title in Title Case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Module Title in Title Case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" r="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419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Section Header in Title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9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Up Next:</a:t>
            </a:r>
          </a:p>
          <a:p>
            <a:r>
              <a:rPr lang="en-US"/>
              <a:t>Title of Upcoming Module</a:t>
            </a:r>
          </a:p>
        </p:txBody>
      </p:sp>
    </p:spTree>
    <p:extLst>
      <p:ext uri="{BB962C8B-B14F-4D97-AF65-F5344CB8AC3E}">
        <p14:creationId xmlns:p14="http://schemas.microsoft.com/office/powerpoint/2010/main" val="189923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48640" cy="6858000"/>
          </a:xfrm>
          <a:prstGeom prst="rect">
            <a:avLst/>
          </a:prstGeom>
          <a:solidFill>
            <a:srgbClr val="EF424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455" y="2807484"/>
            <a:ext cx="6905413" cy="1243033"/>
          </a:xfrm>
          <a:prstGeom prst="rect">
            <a:avLst/>
          </a:prstGeom>
        </p:spPr>
        <p:txBody>
          <a:bodyPr lIns="0"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>
              <a:lnSpc>
                <a:spcPts val="5000"/>
              </a:lnSpc>
            </a:pPr>
            <a:r>
              <a:rPr lang="en-US" sz="4000" dirty="0">
                <a:solidFill>
                  <a:srgbClr val="FFFFFF">
                    <a:lumMod val="95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Overview/Summary and </a:t>
            </a:r>
          </a:p>
          <a:p>
            <a:pPr defTabSz="390688">
              <a:lnSpc>
                <a:spcPts val="5000"/>
              </a:lnSpc>
            </a:pPr>
            <a:r>
              <a:rPr lang="en-US" sz="4000" dirty="0">
                <a:solidFill>
                  <a:srgbClr val="FFFFFF">
                    <a:lumMod val="95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Demo Layouts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34" y="3559148"/>
            <a:ext cx="4514162" cy="2836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7" y="428653"/>
            <a:ext cx="4514162" cy="2836332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0" y="0"/>
            <a:ext cx="548640" cy="277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914423">
              <a:spcBef>
                <a:spcPts val="400"/>
              </a:spcBef>
            </a:pPr>
            <a:r>
              <a:rPr lang="en-US" sz="800" dirty="0">
                <a:solidFill>
                  <a:srgbClr val="E5E5E5">
                    <a:lumMod val="10000"/>
                  </a:srgbClr>
                </a:solidFill>
                <a:latin typeface="PS TT Commons DemiBold"/>
              </a:rPr>
              <a:t>TOC</a:t>
            </a:r>
          </a:p>
        </p:txBody>
      </p:sp>
    </p:spTree>
    <p:extLst>
      <p:ext uri="{BB962C8B-B14F-4D97-AF65-F5344CB8AC3E}">
        <p14:creationId xmlns:p14="http://schemas.microsoft.com/office/powerpoint/2010/main" val="199962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Overview/</a:t>
            </a:r>
            <a:br>
              <a:rPr lang="en-US"/>
            </a:br>
            <a:r>
              <a:rPr lang="en-US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Use this layout to introduce or summarize</a:t>
            </a:r>
          </a:p>
          <a:p>
            <a:r>
              <a:rPr lang="en-US"/>
              <a:t>Overview</a:t>
            </a:r>
          </a:p>
          <a:p>
            <a:pPr lvl="1"/>
            <a:r>
              <a:rPr lang="en-US"/>
              <a:t>Explain what’s in this section for learners</a:t>
            </a:r>
          </a:p>
          <a:p>
            <a:pPr lvl="1"/>
            <a:r>
              <a:rPr lang="en-US"/>
              <a:t>Layout a problem that will be solved</a:t>
            </a:r>
          </a:p>
          <a:p>
            <a:pPr marL="67737" lvl="1" indent="0">
              <a:spcBef>
                <a:spcPts val="1800"/>
              </a:spcBef>
              <a:buNone/>
            </a:pPr>
            <a:r>
              <a:rPr lang="en-US">
                <a:latin typeface="+mn-lt"/>
              </a:rPr>
              <a:t>Summary</a:t>
            </a:r>
          </a:p>
          <a:p>
            <a:pPr marL="609630" lvl="1" indent="-304815"/>
            <a:r>
              <a:rPr lang="en-US"/>
              <a:t>Revisit problem and solution</a:t>
            </a:r>
          </a:p>
          <a:p>
            <a:pPr marL="609630" lvl="1" indent="-304815"/>
            <a:r>
              <a:rPr lang="en-US"/>
              <a:t>Provide practical takeaways</a:t>
            </a:r>
          </a:p>
        </p:txBody>
      </p:sp>
    </p:spTree>
    <p:extLst>
      <p:ext uri="{BB962C8B-B14F-4D97-AF65-F5344CB8AC3E}">
        <p14:creationId xmlns:p14="http://schemas.microsoft.com/office/powerpoint/2010/main" val="9612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Use this layout to introduce your demo</a:t>
            </a:r>
          </a:p>
          <a:p>
            <a:r>
              <a:rPr lang="en-US"/>
              <a:t>Set the stage for this step</a:t>
            </a:r>
          </a:p>
          <a:p>
            <a:pPr lvl="1"/>
            <a:r>
              <a:rPr lang="en-US"/>
              <a:t>Why we do it</a:t>
            </a:r>
          </a:p>
          <a:p>
            <a:pPr lvl="1"/>
            <a:r>
              <a:rPr lang="en-US"/>
              <a:t>How we do it</a:t>
            </a:r>
          </a:p>
        </p:txBody>
      </p:sp>
    </p:spTree>
    <p:extLst>
      <p:ext uri="{BB962C8B-B14F-4D97-AF65-F5344CB8AC3E}">
        <p14:creationId xmlns:p14="http://schemas.microsoft.com/office/powerpoint/2010/main" val="715630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48640" cy="6858000"/>
          </a:xfrm>
          <a:prstGeom prst="rect">
            <a:avLst/>
          </a:prstGeom>
          <a:solidFill>
            <a:srgbClr val="EF384C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454" y="2807484"/>
            <a:ext cx="3915482" cy="1243033"/>
          </a:xfrm>
          <a:prstGeom prst="rect">
            <a:avLst/>
          </a:prstGeom>
        </p:spPr>
        <p:txBody>
          <a:bodyPr lIns="0"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4000" dirty="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Text Chunking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1" y="3522133"/>
            <a:ext cx="3805591" cy="1818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56" y="3522133"/>
            <a:ext cx="3805591" cy="1818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1" y="1625599"/>
            <a:ext cx="3805591" cy="1818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56" y="1625599"/>
            <a:ext cx="3805591" cy="1818435"/>
          </a:xfrm>
          <a:prstGeom prst="rect">
            <a:avLst/>
          </a:prstGeom>
        </p:spPr>
      </p:pic>
      <p:sp>
        <p:nvSpPr>
          <p:cNvPr id="9" name="Rectangle 8">
            <a:hlinkClick r:id="rId3" action="ppaction://hlinksldjump"/>
          </p:cNvPr>
          <p:cNvSpPr/>
          <p:nvPr/>
        </p:nvSpPr>
        <p:spPr>
          <a:xfrm>
            <a:off x="0" y="0"/>
            <a:ext cx="548640" cy="277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914423">
              <a:spcBef>
                <a:spcPts val="400"/>
              </a:spcBef>
            </a:pPr>
            <a:r>
              <a:rPr lang="en-US" sz="800" dirty="0">
                <a:solidFill>
                  <a:srgbClr val="E5E5E5">
                    <a:lumMod val="10000"/>
                  </a:srgbClr>
                </a:solidFill>
                <a:latin typeface="PS TT Commons DemiBold"/>
              </a:rPr>
              <a:t>TOC</a:t>
            </a:r>
          </a:p>
        </p:txBody>
      </p:sp>
    </p:spTree>
    <p:extLst>
      <p:ext uri="{BB962C8B-B14F-4D97-AF65-F5344CB8AC3E}">
        <p14:creationId xmlns:p14="http://schemas.microsoft.com/office/powerpoint/2010/main" val="178245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 txBox="1">
            <a:spLocks/>
          </p:cNvSpPr>
          <p:nvPr/>
        </p:nvSpPr>
        <p:spPr>
          <a:xfrm>
            <a:off x="1445970" y="833038"/>
            <a:ext cx="9566587" cy="5559654"/>
          </a:xfrm>
          <a:prstGeom prst="rect">
            <a:avLst/>
          </a:prstGeom>
        </p:spPr>
        <p:txBody>
          <a:bodyPr lIns="0" rIns="0"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305" indent="-78305" defTabSz="390688">
              <a:lnSpc>
                <a:spcPts val="2800"/>
              </a:lnSpc>
              <a:spcBef>
                <a:spcPts val="1200"/>
              </a:spcBef>
            </a:pP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DemiBold"/>
                <a:ea typeface="PS TT Commons Book" charset="0"/>
                <a:cs typeface="PS TT Commons Book" charset="0"/>
              </a:rPr>
              <a:t>Hello!</a:t>
            </a:r>
            <a:b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</a:b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We’ve packed this slide template with options you can use to tell compelling stories to engage learners.  </a:t>
            </a:r>
            <a:b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</a:br>
            <a:b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</a:b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You'll notice that most of the slides have a white background, but some (like this one) have a black background. You'll find tips, tricks, and insights on the black slides, and you can use the white slides as templates or inspiration for your own content slides.</a:t>
            </a:r>
            <a:b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</a:br>
            <a:b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</a:b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If you have questions, feedback, or suggestions for the deck, share them </a:t>
            </a:r>
            <a:b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</a:b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with your production editor or post them in</a:t>
            </a:r>
            <a:r>
              <a:rPr lang="en-US" sz="1867" dirty="0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867" dirty="0">
                <a:solidFill>
                  <a:srgbClr val="F15B2A"/>
                </a:solidFill>
                <a:latin typeface="PS TT Commons Book" charset="0"/>
                <a:ea typeface="PS TT Commons Book" charset="0"/>
                <a:cs typeface="PS TT Commons Book" charset="0"/>
              </a:rPr>
              <a:t>#</a:t>
            </a:r>
            <a:r>
              <a:rPr lang="en-US" sz="1867" dirty="0" err="1">
                <a:solidFill>
                  <a:srgbClr val="F15B2A"/>
                </a:solidFill>
                <a:latin typeface="PS TT Commons Book" charset="0"/>
                <a:ea typeface="PS TT Commons Book" charset="0"/>
                <a:cs typeface="PS TT Commons Book" charset="0"/>
              </a:rPr>
              <a:t>ps_production</a:t>
            </a:r>
            <a:r>
              <a:rPr lang="en-US" sz="1867" dirty="0">
                <a:solidFill>
                  <a:srgbClr val="F15B2A"/>
                </a:solidFill>
                <a:latin typeface="PS TT Commons Book" charset="0"/>
                <a:ea typeface="PS TT Commons Book" charset="0"/>
                <a:cs typeface="PS TT Commons Book" charset="0"/>
              </a:rPr>
              <a:t>-updates</a:t>
            </a:r>
            <a:r>
              <a:rPr lang="en-US" sz="1867" dirty="0">
                <a:solidFill>
                  <a:srgbClr val="F65668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in </a:t>
            </a:r>
            <a:br>
              <a:rPr lang="en-US" sz="1867" dirty="0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</a:b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Author Slack.</a:t>
            </a:r>
            <a:br>
              <a:rPr lang="en-US" sz="1867" dirty="0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</a:br>
            <a:b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</a:b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Happy authoring!</a:t>
            </a:r>
            <a:b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</a:br>
            <a:r>
              <a:rPr lang="en-US" sz="1867" dirty="0">
                <a:solidFill>
                  <a:srgbClr val="DA267F"/>
                </a:solidFill>
                <a:latin typeface="PS TT Commons DemiBold"/>
                <a:ea typeface="PS TT Commons Book" charset="0"/>
                <a:cs typeface="PS TT Commons Book" charset="0"/>
              </a:rPr>
              <a:t>Content Production Services Design Team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" y="294468"/>
            <a:ext cx="1024825" cy="649426"/>
            <a:chOff x="-150242" y="280720"/>
            <a:chExt cx="1168802" cy="740664"/>
          </a:xfrm>
        </p:grpSpPr>
        <p:sp>
          <p:nvSpPr>
            <p:cNvPr id="6" name="Rectangle 5"/>
            <p:cNvSpPr/>
            <p:nvPr/>
          </p:nvSpPr>
          <p:spPr>
            <a:xfrm>
              <a:off x="-150242" y="280720"/>
              <a:ext cx="809859" cy="740664"/>
            </a:xfrm>
            <a:prstGeom prst="rect">
              <a:avLst/>
            </a:prstGeom>
            <a:solidFill>
              <a:srgbClr val="F7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80876" y="282210"/>
              <a:ext cx="737684" cy="737684"/>
            </a:xfrm>
            <a:prstGeom prst="ellipse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6" y="1202524"/>
            <a:ext cx="879606" cy="824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405325"/>
            <a:ext cx="402382" cy="4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5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Chunking: Two Items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Talking point two</a:t>
            </a:r>
          </a:p>
          <a:p>
            <a:r>
              <a:rPr lang="en-US" dirty="0"/>
              <a:t>Be concise and keep the text to four lines or fewer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Talking point one</a:t>
            </a:r>
          </a:p>
          <a:p>
            <a:r>
              <a:rPr lang="en-US" dirty="0"/>
              <a:t>Be concise and keep the text to four lines or fewer</a:t>
            </a:r>
          </a:p>
        </p:txBody>
      </p:sp>
    </p:spTree>
    <p:extLst>
      <p:ext uri="{BB962C8B-B14F-4D97-AF65-F5344CB8AC3E}">
        <p14:creationId xmlns:p14="http://schemas.microsoft.com/office/powerpoint/2010/main" val="5983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solidFill>
            <a:schemeClr val="accent2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Talking point three</a:t>
            </a:r>
          </a:p>
          <a:p>
            <a:r>
              <a:rPr lang="en-US" sz="2133">
                <a:solidFill>
                  <a:schemeClr val="bg1"/>
                </a:solidFill>
                <a:ea typeface="Gotham-Book" charset="0"/>
                <a:cs typeface="Gotham-Book" charset="0"/>
              </a:rPr>
              <a:t>Be </a:t>
            </a:r>
            <a:r>
              <a:rPr lang="en-US" sz="2133" dirty="0">
                <a:solidFill>
                  <a:schemeClr val="bg1"/>
                </a:solidFill>
                <a:ea typeface="Gotham-Book" charset="0"/>
                <a:cs typeface="Gotham-Book" charset="0"/>
              </a:rPr>
              <a:t>concise and keep the text to four lines </a:t>
            </a:r>
            <a:br>
              <a:rPr lang="en-US" sz="2133" dirty="0">
                <a:solidFill>
                  <a:schemeClr val="bg1"/>
                </a:solidFill>
                <a:ea typeface="Gotham-Book" charset="0"/>
                <a:cs typeface="Gotham-Book" charset="0"/>
              </a:rPr>
            </a:br>
            <a:r>
              <a:rPr lang="en-US" sz="2133" dirty="0">
                <a:solidFill>
                  <a:schemeClr val="bg1"/>
                </a:solidFill>
                <a:ea typeface="Gotham-Book" charset="0"/>
                <a:cs typeface="Gotham-Book" charset="0"/>
              </a:rPr>
              <a:t>or fewer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solidFill>
            <a:schemeClr val="accent5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Talking point two</a:t>
            </a:r>
          </a:p>
          <a:p>
            <a:pPr>
              <a:spcBef>
                <a:spcPts val="1000"/>
              </a:spcBef>
            </a:pPr>
            <a:r>
              <a:rPr lang="en-US" sz="2133">
                <a:solidFill>
                  <a:schemeClr val="bg1"/>
                </a:solidFill>
                <a:ea typeface="Gotham-Book" charset="0"/>
                <a:cs typeface="Gotham-Book" charset="0"/>
              </a:rPr>
              <a:t>Be </a:t>
            </a:r>
            <a:r>
              <a:rPr lang="en-US" sz="2133" dirty="0">
                <a:solidFill>
                  <a:schemeClr val="bg1"/>
                </a:solidFill>
                <a:ea typeface="Gotham-Book" charset="0"/>
                <a:cs typeface="Gotham-Book" charset="0"/>
              </a:rPr>
              <a:t>concise and keep the text to four lines </a:t>
            </a:r>
            <a:br>
              <a:rPr lang="en-US" sz="2133" dirty="0">
                <a:solidFill>
                  <a:schemeClr val="bg1"/>
                </a:solidFill>
                <a:ea typeface="Gotham-Book" charset="0"/>
                <a:cs typeface="Gotham-Book" charset="0"/>
              </a:rPr>
            </a:br>
            <a:r>
              <a:rPr lang="en-US" sz="2133" dirty="0">
                <a:solidFill>
                  <a:schemeClr val="bg1"/>
                </a:solidFill>
                <a:ea typeface="Gotham-Book" charset="0"/>
                <a:cs typeface="Gotham-Book" charset="0"/>
              </a:rPr>
              <a:t>or fewer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solidFill>
            <a:schemeClr val="accent6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Talking point one</a:t>
            </a:r>
          </a:p>
          <a:p>
            <a:pPr>
              <a:spcBef>
                <a:spcPts val="1000"/>
              </a:spcBef>
            </a:pPr>
            <a:r>
              <a:rPr lang="en-US" sz="2133" dirty="0">
                <a:solidFill>
                  <a:schemeClr val="bg1"/>
                </a:solidFill>
                <a:ea typeface="PS TT Commons DemiBold" charset="0"/>
                <a:cs typeface="PS TT Commons DemiBold" charset="0"/>
              </a:rPr>
              <a:t>Be concise and keep the text to four lines </a:t>
            </a:r>
            <a:br>
              <a:rPr lang="en-US" sz="2133" dirty="0">
                <a:solidFill>
                  <a:schemeClr val="bg1"/>
                </a:solidFill>
                <a:ea typeface="PS TT Commons DemiBold" charset="0"/>
                <a:cs typeface="PS TT Commons DemiBold" charset="0"/>
              </a:rPr>
            </a:br>
            <a:r>
              <a:rPr lang="en-US" sz="2133" dirty="0">
                <a:solidFill>
                  <a:schemeClr val="bg1"/>
                </a:solidFill>
                <a:ea typeface="PS TT Commons DemiBold" charset="0"/>
                <a:cs typeface="PS TT Commons DemiBold" charset="0"/>
              </a:rPr>
              <a:t>or fewer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2083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build="p" animBg="1"/>
      <p:bldP spid="4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Chunking: Four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This is the second talking point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that should be kept to three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lines or fewer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This is the first talking point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that should be kept to three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lines or fewer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This is the fourth talking point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that should be kept to three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lines or fewer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This is the third talking point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that should be kept to three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lines or fewer</a:t>
            </a:r>
          </a:p>
        </p:txBody>
      </p:sp>
    </p:spTree>
    <p:extLst>
      <p:ext uri="{BB962C8B-B14F-4D97-AF65-F5344CB8AC3E}">
        <p14:creationId xmlns:p14="http://schemas.microsoft.com/office/powerpoint/2010/main" val="15365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  <p:bldP spid="6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Chunking: Five Items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en-US" b="1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Talking point two</a:t>
            </a:r>
          </a:p>
          <a:p>
            <a:r>
              <a:rPr lang="en-US" sz="2200">
                <a:solidFill>
                  <a:schemeClr val="bg1"/>
                </a:solidFill>
              </a:rPr>
              <a:t>Keep </a:t>
            </a:r>
            <a:r>
              <a:rPr lang="en-US" sz="2200" dirty="0">
                <a:solidFill>
                  <a:schemeClr val="bg1"/>
                </a:solidFill>
              </a:rPr>
              <a:t>the text to three lines or fewer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Talking point one</a:t>
            </a:r>
          </a:p>
          <a:p>
            <a:r>
              <a:rPr lang="en-US" sz="2200" dirty="0">
                <a:solidFill>
                  <a:schemeClr val="bg1"/>
                </a:solidFill>
              </a:rPr>
              <a:t>Keep the text to three lines or fewer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en-US" b="1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Talking point three</a:t>
            </a:r>
          </a:p>
          <a:p>
            <a:r>
              <a:rPr lang="en-US" sz="2200">
                <a:solidFill>
                  <a:schemeClr val="bg1"/>
                </a:solidFill>
              </a:rPr>
              <a:t>Keep </a:t>
            </a:r>
            <a:r>
              <a:rPr lang="en-US" sz="2200" dirty="0">
                <a:solidFill>
                  <a:schemeClr val="bg1"/>
                </a:solidFill>
              </a:rPr>
              <a:t>the text to three lines or fewer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en-US" b="1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Talking point four</a:t>
            </a:r>
          </a:p>
          <a:p>
            <a:r>
              <a:rPr lang="en-US" sz="2200">
                <a:solidFill>
                  <a:schemeClr val="bg1"/>
                </a:solidFill>
              </a:rPr>
              <a:t>Keep </a:t>
            </a:r>
            <a:r>
              <a:rPr lang="en-US" sz="2200" dirty="0">
                <a:solidFill>
                  <a:schemeClr val="bg1"/>
                </a:solidFill>
              </a:rPr>
              <a:t>the text to three lines or fewer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prstGeom prst="rect">
            <a:avLst/>
          </a:prstGeo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en-US" b="1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Talking point five</a:t>
            </a:r>
          </a:p>
          <a:p>
            <a:r>
              <a:rPr lang="en-US" sz="2200">
                <a:solidFill>
                  <a:schemeClr val="bg1"/>
                </a:solidFill>
              </a:rPr>
              <a:t>Keep </a:t>
            </a:r>
            <a:r>
              <a:rPr lang="en-US" sz="2200" dirty="0">
                <a:solidFill>
                  <a:schemeClr val="bg1"/>
                </a:solidFill>
              </a:rPr>
              <a:t>the text to three lines or fewer</a:t>
            </a:r>
          </a:p>
        </p:txBody>
      </p:sp>
    </p:spTree>
    <p:extLst>
      <p:ext uri="{BB962C8B-B14F-4D97-AF65-F5344CB8AC3E}">
        <p14:creationId xmlns:p14="http://schemas.microsoft.com/office/powerpoint/2010/main" val="6348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  <p:bldP spid="4" grpId="0" build="p" animBg="1"/>
      <p:bldP spid="2" grpId="0" build="p" animBg="1"/>
      <p:bldP spid="3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Chunking: Six Items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838200" y="2021018"/>
            <a:ext cx="3326313" cy="1790357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Thing 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432844" y="2021018"/>
            <a:ext cx="3326313" cy="1790357"/>
          </a:xfrm>
          <a:solidFill>
            <a:schemeClr val="accent5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Thing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Thing 3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Thing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Thing 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Thing 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2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2" grpId="0" animBg="1"/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48640" cy="6858000"/>
          </a:xfrm>
          <a:prstGeom prst="rect">
            <a:avLst/>
          </a:prstGeom>
          <a:solidFill>
            <a:srgbClr val="EF305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454" y="2807483"/>
            <a:ext cx="4538134" cy="762000"/>
          </a:xfrm>
          <a:prstGeom prst="rect">
            <a:avLst/>
          </a:prstGeom>
        </p:spPr>
        <p:txBody>
          <a:bodyPr lIns="0"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4000" dirty="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Image Chunking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354671"/>
            <a:ext cx="1930400" cy="193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1354671"/>
            <a:ext cx="1930400" cy="193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27" y="1354671"/>
            <a:ext cx="1930400" cy="193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1" y="3688018"/>
            <a:ext cx="1930400" cy="193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414" y="3688018"/>
            <a:ext cx="1930400" cy="1930400"/>
          </a:xfrm>
          <a:prstGeom prst="rect">
            <a:avLst/>
          </a:prstGeom>
        </p:spPr>
      </p:pic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0" y="0"/>
            <a:ext cx="548640" cy="277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914423">
              <a:spcBef>
                <a:spcPts val="400"/>
              </a:spcBef>
            </a:pPr>
            <a:r>
              <a:rPr lang="en-US" sz="800" dirty="0">
                <a:solidFill>
                  <a:srgbClr val="E5E5E5">
                    <a:lumMod val="10000"/>
                  </a:srgbClr>
                </a:solidFill>
                <a:latin typeface="PS TT Commons DemiBold"/>
              </a:rPr>
              <a:t>TOC</a:t>
            </a:r>
          </a:p>
        </p:txBody>
      </p:sp>
    </p:spTree>
    <p:extLst>
      <p:ext uri="{BB962C8B-B14F-4D97-AF65-F5344CB8AC3E}">
        <p14:creationId xmlns:p14="http://schemas.microsoft.com/office/powerpoint/2010/main" val="150063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or Image Chunking: Two 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PS TT Commons DemiBold" charset="0"/>
                <a:cs typeface="PS TT Commons DemiBold" charset="0"/>
              </a:rPr>
              <a:t>Late at night</a:t>
            </a:r>
            <a:endParaRPr lang="en-US" b="1" dirty="0">
              <a:ea typeface="PS TT Commons DemiBold" charset="0"/>
              <a:cs typeface="PS TT Commons DemiBold" charset="0"/>
            </a:endParaRPr>
          </a:p>
          <a:p>
            <a:r>
              <a:rPr lang="en-US" dirty="0"/>
              <a:t>Some information about </a:t>
            </a:r>
            <a:r>
              <a:rPr lang="en-US"/>
              <a:t>this </a:t>
            </a:r>
            <a:br>
              <a:rPr lang="en-US"/>
            </a:br>
            <a:r>
              <a:rPr lang="en-US"/>
              <a:t>graphic </a:t>
            </a:r>
            <a:r>
              <a:rPr lang="en-US" dirty="0"/>
              <a:t>goes here and four lines </a:t>
            </a:r>
            <a:br>
              <a:rPr lang="en-US" dirty="0"/>
            </a:br>
            <a:r>
              <a:rPr lang="en-US" dirty="0"/>
              <a:t>or fewer is best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solidFill>
                  <a:schemeClr val="accent5"/>
                </a:solidFill>
                <a:ea typeface="PS TT Commons DemiBold" charset="0"/>
                <a:cs typeface="PS TT Commons DemiBold" charset="0"/>
              </a:rPr>
              <a:t>Source of inspiration</a:t>
            </a:r>
            <a:endParaRPr lang="en-US" b="1" dirty="0">
              <a:solidFill>
                <a:schemeClr val="accent5"/>
              </a:solidFill>
              <a:ea typeface="PS TT Commons DemiBold" charset="0"/>
              <a:cs typeface="PS TT Commons DemiBold" charset="0"/>
            </a:endParaRPr>
          </a:p>
          <a:p>
            <a:r>
              <a:rPr lang="en-US" dirty="0"/>
              <a:t>Some information about </a:t>
            </a:r>
            <a:r>
              <a:rPr lang="en-US"/>
              <a:t>this </a:t>
            </a:r>
            <a:br>
              <a:rPr lang="en-US"/>
            </a:br>
            <a:r>
              <a:rPr lang="en-US"/>
              <a:t>graphic </a:t>
            </a:r>
            <a:r>
              <a:rPr lang="en-US" dirty="0"/>
              <a:t>goes here and four lines </a:t>
            </a:r>
            <a:br>
              <a:rPr lang="en-US" dirty="0"/>
            </a:br>
            <a:r>
              <a:rPr lang="en-US" dirty="0"/>
              <a:t>or fewer is best</a:t>
            </a:r>
          </a:p>
          <a:p>
            <a:endParaRPr lang="en-US" dirty="0"/>
          </a:p>
        </p:txBody>
      </p:sp>
      <p:pic>
        <p:nvPicPr>
          <p:cNvPr id="33" name="Picture 6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2821" y="1707092"/>
            <a:ext cx="2748424" cy="254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777" y="1707092"/>
            <a:ext cx="2328379" cy="254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4" grpId="0" uiExpan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or Image Chunking: Three Items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Item to remember</a:t>
            </a:r>
          </a:p>
          <a:p>
            <a:r>
              <a:rPr lang="en-US" dirty="0"/>
              <a:t>Some information</a:t>
            </a:r>
            <a:br>
              <a:rPr lang="en-US" dirty="0"/>
            </a:br>
            <a:r>
              <a:rPr lang="en-US" dirty="0"/>
              <a:t>goes here; three lines or fewer is best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Video proposal</a:t>
            </a:r>
          </a:p>
          <a:p>
            <a:r>
              <a:rPr lang="en-US" dirty="0"/>
              <a:t>Some information</a:t>
            </a:r>
            <a:br>
              <a:rPr lang="en-US" dirty="0"/>
            </a:br>
            <a:r>
              <a:rPr lang="en-US" dirty="0"/>
              <a:t>goes here; three lines or fewer is best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Book concept</a:t>
            </a:r>
          </a:p>
          <a:p>
            <a:r>
              <a:rPr lang="en-US" dirty="0"/>
              <a:t>Some information</a:t>
            </a:r>
            <a:br>
              <a:rPr lang="en-US" dirty="0"/>
            </a:br>
            <a:r>
              <a:rPr lang="en-US" dirty="0"/>
              <a:t>goes here; three lines or fewer is best</a:t>
            </a:r>
          </a:p>
        </p:txBody>
      </p:sp>
      <p:pic>
        <p:nvPicPr>
          <p:cNvPr id="25" name="Content Placeholder 8"/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22" t="-5229" r="-5236" b="-5229"/>
          <a:stretch/>
        </p:blipFill>
        <p:spPr>
          <a:xfrm>
            <a:off x="1526342" y="2020359"/>
            <a:ext cx="1942649" cy="2438399"/>
          </a:xfrm>
        </p:spPr>
      </p:pic>
      <p:pic>
        <p:nvPicPr>
          <p:cNvPr id="27" name="Content Placeholder 10"/>
          <p:cNvPicPr>
            <a:picLocks noGrp="1" noChangeAspect="1"/>
          </p:cNvPicPr>
          <p:nvPr>
            <p:ph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79" t="-12979" r="-12979" b="-12979"/>
          <a:stretch/>
        </p:blipFill>
        <p:spPr>
          <a:xfrm>
            <a:off x="4526533" y="2020359"/>
            <a:ext cx="3138935" cy="2438399"/>
          </a:xfrm>
          <a:prstGeom prst="rect">
            <a:avLst/>
          </a:prstGeom>
        </p:spPr>
      </p:pic>
      <p:pic>
        <p:nvPicPr>
          <p:cNvPr id="29" name="Content Placeholder 9"/>
          <p:cNvPicPr>
            <a:picLocks noGrp="1" noChangeAspect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7" t="-7832" r="-7826" b="-7832"/>
          <a:stretch/>
        </p:blipFill>
        <p:spPr>
          <a:xfrm>
            <a:off x="8475133" y="202035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  <p:bldP spid="6" grpId="0"/>
      <p:bldP spid="7" grpId="0" uiExpan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or Image Chunking: Four Items</a:t>
            </a:r>
          </a:p>
        </p:txBody>
      </p:sp>
      <p:pic>
        <p:nvPicPr>
          <p:cNvPr id="25" name="Picture 2"/>
          <p:cNvPicPr>
            <a:picLocks noGrp="1" noChangeAspect="1" noChangeArrowheads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25" t="-6824" r="-6823" b="-6824"/>
          <a:stretch/>
        </p:blipFill>
        <p:spPr bwMode="auto">
          <a:xfrm>
            <a:off x="643467" y="2227102"/>
            <a:ext cx="2574925" cy="19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Achieve goal</a:t>
            </a:r>
          </a:p>
        </p:txBody>
      </p:sp>
      <p:pic>
        <p:nvPicPr>
          <p:cNvPr id="21" name="Content Placeholder 14"/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92" t="-11082" r="-11072" b="-11082"/>
          <a:stretch/>
        </p:blipFill>
        <p:spPr>
          <a:xfrm>
            <a:off x="8902166" y="1916643"/>
            <a:ext cx="2531543" cy="2578099"/>
          </a:xfrm>
        </p:spPr>
      </p:pic>
      <p:pic>
        <p:nvPicPr>
          <p:cNvPr id="23" name="Content Placeholder 10"/>
          <p:cNvPicPr>
            <a:picLocks noGrp="1" noChangeAspect="1"/>
          </p:cNvPicPr>
          <p:nvPr>
            <p:ph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81" t="-10484" r="-10488" b="-10484"/>
          <a:stretch/>
        </p:blipFill>
        <p:spPr>
          <a:xfrm>
            <a:off x="3388783" y="2462136"/>
            <a:ext cx="2575983" cy="1487113"/>
          </a:xfrm>
        </p:spPr>
      </p:pic>
      <p:pic>
        <p:nvPicPr>
          <p:cNvPr id="19" name="Content Placeholder 13"/>
          <p:cNvPicPr>
            <a:picLocks noGrp="1" noChangeAspect="1"/>
          </p:cNvPicPr>
          <p:nvPr>
            <p:ph sz="quarter" idx="19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1" t="-15721" r="-15732" b="-15721"/>
          <a:stretch/>
        </p:blipFill>
        <p:spPr>
          <a:xfrm>
            <a:off x="6135159" y="1988822"/>
            <a:ext cx="2574924" cy="2433741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Analyze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Set alarm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Study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8" grpId="0" build="p"/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Only Image Chunking: Six Items</a:t>
            </a:r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04" y="1612900"/>
            <a:ext cx="1537759" cy="1537759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Smart watch</a:t>
            </a:r>
            <a:endParaRPr lang="en-US" dirty="0"/>
          </a:p>
        </p:txBody>
      </p:sp>
      <p:pic>
        <p:nvPicPr>
          <p:cNvPr id="27" name="Picture 6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9765" y="3953934"/>
            <a:ext cx="1692520" cy="153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Trail map</a:t>
            </a:r>
          </a:p>
        </p:txBody>
      </p:sp>
      <p:pic>
        <p:nvPicPr>
          <p:cNvPr id="29" name="Picture 4"/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5536" y="1612901"/>
            <a:ext cx="1436262" cy="15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Digital camera</a:t>
            </a:r>
          </a:p>
        </p:txBody>
      </p:sp>
      <p:pic>
        <p:nvPicPr>
          <p:cNvPr id="23" name="Picture 10"/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6559" y="3966634"/>
            <a:ext cx="1954215" cy="153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443508" y="5561477"/>
            <a:ext cx="2840317" cy="428039"/>
          </a:xfrm>
        </p:spPr>
        <p:txBody>
          <a:bodyPr/>
          <a:lstStyle/>
          <a:p>
            <a:r>
              <a:rPr lang="en-US" dirty="0"/>
              <a:t>Faithful companion</a:t>
            </a: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1629" y="1612900"/>
            <a:ext cx="1384319" cy="153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Compass</a:t>
            </a:r>
          </a:p>
        </p:txBody>
      </p:sp>
      <p:pic>
        <p:nvPicPr>
          <p:cNvPr id="21" name="Picture 8"/>
          <p:cNvPicPr>
            <a:picLocks noGrp="1" noChangeAspect="1" noChangeArrowheads="1"/>
          </p:cNvPicPr>
          <p:nvPr>
            <p:ph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321" y="3953934"/>
            <a:ext cx="1656933" cy="153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Binoculars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7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9" grpId="0" build="p"/>
      <p:bldP spid="11" grpId="0" build="p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188721" y="369441"/>
            <a:ext cx="6378399" cy="437131"/>
          </a:xfrm>
          <a:prstGeom prst="rect">
            <a:avLst/>
          </a:prstGeom>
        </p:spPr>
        <p:txBody>
          <a:bodyPr lIns="0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3334" dirty="0">
                <a:solidFill>
                  <a:srgbClr val="FFFFFF">
                    <a:lumMod val="95000"/>
                  </a:srgbClr>
                </a:solidFill>
                <a:latin typeface="PS TT Commons Light"/>
                <a:ea typeface="Gotham Light" charset="0"/>
                <a:cs typeface="Gotham Light" charset="0"/>
              </a:rPr>
              <a:t>More Resources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185802" y="936229"/>
            <a:ext cx="9829528" cy="0"/>
          </a:xfrm>
          <a:prstGeom prst="line">
            <a:avLst/>
          </a:prstGeom>
          <a:ln w="38100">
            <a:gradFill>
              <a:gsLst>
                <a:gs pos="0">
                  <a:srgbClr val="F35F27"/>
                </a:gs>
                <a:gs pos="100000">
                  <a:srgbClr val="F02E7C"/>
                </a:gs>
              </a:gsLst>
              <a:lin ang="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" y="294468"/>
            <a:ext cx="1024825" cy="649426"/>
            <a:chOff x="-150242" y="280720"/>
            <a:chExt cx="1168802" cy="740664"/>
          </a:xfrm>
        </p:grpSpPr>
        <p:sp>
          <p:nvSpPr>
            <p:cNvPr id="12" name="Rectangle 11"/>
            <p:cNvSpPr/>
            <p:nvPr/>
          </p:nvSpPr>
          <p:spPr>
            <a:xfrm>
              <a:off x="-150242" y="280720"/>
              <a:ext cx="809859" cy="740664"/>
            </a:xfrm>
            <a:prstGeom prst="rect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80876" y="282210"/>
              <a:ext cx="737684" cy="737684"/>
            </a:xfrm>
            <a:prstGeom prst="ellipse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185802" y="2119079"/>
            <a:ext cx="8095902" cy="2932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15" indent="-304815" defTabSz="914423">
              <a:lnSpc>
                <a:spcPts val="2800"/>
              </a:lnSpc>
              <a:buFont typeface=".AppleSystemUIFont" charset="-120"/>
              <a:buChar char="–"/>
            </a:pP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Refer to the </a:t>
            </a:r>
            <a:r>
              <a:rPr lang="en-US" sz="1867" u="sng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  <a:hlinkClick r:id="rId3"/>
              </a:rPr>
              <a:t>Creating Slides page</a:t>
            </a:r>
            <a:r>
              <a:rPr lang="en-US" sz="1867" u="sng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for more guidance on using this deck.</a:t>
            </a:r>
            <a:b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</a:br>
            <a:endParaRPr lang="en-US" sz="1867">
              <a:solidFill>
                <a:srgbClr val="FFFFFF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  <a:p>
            <a:pPr marL="304815" indent="-304815" defTabSz="914423">
              <a:lnSpc>
                <a:spcPts val="2800"/>
              </a:lnSpc>
              <a:buFont typeface=".AppleSystemUIFont" charset="-120"/>
              <a:buChar char="–"/>
            </a:pP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Use our icon library as your first source for images. Either open the searchable </a:t>
            </a:r>
            <a:r>
              <a:rPr lang="en-US" sz="1867" u="sng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  <a:hlinkClick r:id="rId4"/>
              </a:rPr>
              <a:t>Icon Library page</a:t>
            </a: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 on the Author Kit or download the latest version from the </a:t>
            </a: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  <a:hlinkClick r:id="rId5"/>
              </a:rPr>
              <a:t>Downloads page</a:t>
            </a: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.</a:t>
            </a:r>
          </a:p>
          <a:p>
            <a:pPr marL="304815" indent="-304815" defTabSz="914423">
              <a:lnSpc>
                <a:spcPts val="2800"/>
              </a:lnSpc>
              <a:buFont typeface=".AppleSystemUIFont" charset="-120"/>
              <a:buChar char="–"/>
            </a:pPr>
            <a:endParaRPr lang="en-US" sz="1867" u="sng">
              <a:solidFill>
                <a:srgbClr val="404040"/>
              </a:solidFill>
              <a:latin typeface="PS TT Commons Book" charset="0"/>
              <a:ea typeface="PS TT Commons Book" charset="0"/>
              <a:cs typeface="PS TT Commons Book" charset="0"/>
              <a:hlinkClick r:id="rId6"/>
            </a:endParaRPr>
          </a:p>
          <a:p>
            <a:pPr marL="304815" indent="-304815" defTabSz="914423">
              <a:lnSpc>
                <a:spcPts val="2800"/>
              </a:lnSpc>
              <a:buFont typeface=".AppleSystemUIFont" charset="-120"/>
              <a:buChar char="–"/>
            </a:pP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Use the</a:t>
            </a:r>
            <a:r>
              <a:rPr lang="en-US" sz="1867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867" u="sng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  <a:hlinkClick r:id="rId6"/>
              </a:rPr>
              <a:t>Title Case Converter</a:t>
            </a:r>
            <a:r>
              <a:rPr lang="en-US" sz="1867">
                <a:solidFill>
                  <a:srgbClr val="FFFFFF"/>
                </a:solidFill>
                <a:latin typeface="PS TT Commons Book" charset="0"/>
                <a:ea typeface="PS TT Commons Book" charset="0"/>
                <a:cs typeface="PS TT Commons Book" charset="0"/>
              </a:rPr>
              <a:t> to meet our standards for capitalizing course names, module titles, and slide titles.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405325"/>
            <a:ext cx="402382" cy="4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3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or Image Chunking: Two 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Partner pairing</a:t>
            </a:r>
            <a:endParaRPr lang="en-US" b="1" dirty="0">
              <a:latin typeface="PS TT Commons DemiBold" charset="0"/>
              <a:ea typeface="PS TT Commons DemiBold" charset="0"/>
              <a:cs typeface="PS TT Commons DemiBold" charset="0"/>
            </a:endParaRPr>
          </a:p>
          <a:p>
            <a:r>
              <a:rPr lang="en-US" dirty="0"/>
              <a:t>Some information about </a:t>
            </a:r>
            <a:r>
              <a:rPr lang="en-US"/>
              <a:t>this </a:t>
            </a:r>
            <a:br>
              <a:rPr lang="en-US"/>
            </a:br>
            <a:r>
              <a:rPr lang="en-US"/>
              <a:t>graphic </a:t>
            </a:r>
            <a:r>
              <a:rPr lang="en-US" dirty="0"/>
              <a:t>goes here and four lines or fewer is best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Brainstorming ideas</a:t>
            </a:r>
          </a:p>
          <a:p>
            <a:r>
              <a:rPr lang="en-US" dirty="0"/>
              <a:t>Some information about </a:t>
            </a:r>
            <a:r>
              <a:rPr lang="en-US"/>
              <a:t>this </a:t>
            </a:r>
            <a:br>
              <a:rPr lang="en-US"/>
            </a:br>
            <a:r>
              <a:rPr lang="en-US"/>
              <a:t>graphic </a:t>
            </a:r>
            <a:r>
              <a:rPr lang="en-US" dirty="0"/>
              <a:t>goes here and four lines or fewer is best</a:t>
            </a:r>
          </a:p>
          <a:p>
            <a:endParaRPr lang="en-US" dirty="0"/>
          </a:p>
        </p:txBody>
      </p:sp>
      <p:pic>
        <p:nvPicPr>
          <p:cNvPr id="34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24" y="1707092"/>
            <a:ext cx="3814419" cy="2543175"/>
          </a:xfrm>
        </p:spPr>
      </p:pic>
      <p:pic>
        <p:nvPicPr>
          <p:cNvPr id="36" name="Content Placeholder 7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86" y="1707092"/>
            <a:ext cx="3814762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9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Circle Icon or Image Chunking: Two Items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4" r="16664"/>
          <a:stretch/>
        </p:blipFill>
        <p:spPr>
          <a:xfrm>
            <a:off x="2121408" y="1725168"/>
            <a:ext cx="3291840" cy="329184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Partner pairing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790944" y="1725168"/>
            <a:ext cx="3291840" cy="329184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Brainstorming ideas</a:t>
            </a:r>
          </a:p>
        </p:txBody>
      </p:sp>
    </p:spTree>
    <p:extLst>
      <p:ext uri="{BB962C8B-B14F-4D97-AF65-F5344CB8AC3E}">
        <p14:creationId xmlns:p14="http://schemas.microsoft.com/office/powerpoint/2010/main" val="732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Get together</a:t>
            </a:r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67" y="2133248"/>
            <a:ext cx="3318933" cy="2212622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Write the code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Phone a colleague</a:t>
            </a:r>
          </a:p>
        </p:txBody>
      </p:sp>
      <p:pic>
        <p:nvPicPr>
          <p:cNvPr id="25" name="Content Placeholder 18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349"/>
            <a:ext cx="3318933" cy="2212419"/>
          </a:xfrm>
        </p:spPr>
      </p:pic>
      <p:pic>
        <p:nvPicPr>
          <p:cNvPr id="27" name="Content Placeholder 20"/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4" y="2133421"/>
            <a:ext cx="3318932" cy="22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7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Circle Image </a:t>
            </a:r>
            <a:r>
              <a:rPr lang="en-US" dirty="0"/>
              <a:t>Chunking: Four Items</a:t>
            </a:r>
          </a:p>
        </p:txBody>
      </p:sp>
      <p:pic>
        <p:nvPicPr>
          <p:cNvPr id="20" name="Content Placeholder 14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33" y="2284801"/>
            <a:ext cx="2255520" cy="2255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Write a script</a:t>
            </a:r>
          </a:p>
        </p:txBody>
      </p:sp>
      <p:pic>
        <p:nvPicPr>
          <p:cNvPr id="25" name="Content Placeholder 17"/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012" y="2275417"/>
            <a:ext cx="2255309" cy="2255309"/>
          </a:xfrm>
          <a:prstGeom prst="ellipse">
            <a:avLst/>
          </a:prstGeom>
        </p:spPr>
      </p:pic>
      <p:pic>
        <p:nvPicPr>
          <p:cNvPr id="23" name="Content Placeholder 16"/>
          <p:cNvPicPr>
            <a:picLocks noGrp="1" noChangeAspect="1"/>
          </p:cNvPicPr>
          <p:nvPr>
            <p:ph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867" y="2284801"/>
            <a:ext cx="2255520" cy="2255520"/>
          </a:xfrm>
          <a:prstGeom prst="rect">
            <a:avLst/>
          </a:prstGeom>
        </p:spPr>
      </p:pic>
      <p:pic>
        <p:nvPicPr>
          <p:cNvPr id="22" name="Content Placeholder 15"/>
          <p:cNvPicPr>
            <a:picLocks noGrp="1" noChangeAspect="1"/>
          </p:cNvPicPr>
          <p:nvPr>
            <p:ph sz="quarter" idx="1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04" y="2275710"/>
            <a:ext cx="2253513" cy="225552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ea typeface="Montserrat Light" charset="0"/>
                <a:cs typeface="Montserrat Light" charset="0"/>
              </a:rPr>
              <a:t>Review 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ea typeface="Montserrat Light" charset="0"/>
                <a:cs typeface="Montserrat Light" charset="0"/>
              </a:rPr>
              <a:t>Record audio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ea typeface="Montserrat Light" charset="0"/>
                <a:cs typeface="Montserrat Light" charset="0"/>
              </a:rPr>
              <a:t>Create a demo</a:t>
            </a:r>
          </a:p>
        </p:txBody>
      </p:sp>
    </p:spTree>
    <p:extLst>
      <p:ext uri="{BB962C8B-B14F-4D97-AF65-F5344CB8AC3E}">
        <p14:creationId xmlns:p14="http://schemas.microsoft.com/office/powerpoint/2010/main" val="6876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8" grpId="0" build="p"/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Text and Three Item Icons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43" t="-9941" r="-9938" b="-9941"/>
          <a:stretch/>
        </p:blipFill>
        <p:spPr>
          <a:xfrm>
            <a:off x="1203032" y="2879725"/>
            <a:ext cx="2461213" cy="170391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b="1"/>
              <a:t>Add a description here on these lines. Keep it short and simple.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Work List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401" y="2879725"/>
            <a:ext cx="1907923" cy="1703916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1"/>
              <a:t>Add a description here on these lines. Keep it short and simple.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Process	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42" y="2879726"/>
            <a:ext cx="1703917" cy="1703917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/>
              <a:t>Add a description here on these lines. Keep it short and simple.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Add a short bit of description text in this area. Keep it short and simple.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8" grpId="0" build="p"/>
      <p:bldP spid="9" grpId="0" build="p"/>
      <p:bldP spid="1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48640" cy="6858000"/>
          </a:xfrm>
          <a:prstGeom prst="rect">
            <a:avLst/>
          </a:prstGeom>
          <a:solidFill>
            <a:srgbClr val="EE1F68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455" y="2807484"/>
            <a:ext cx="3281679" cy="1243033"/>
          </a:xfrm>
          <a:prstGeom prst="rect">
            <a:avLst/>
          </a:prstGeom>
        </p:spPr>
        <p:txBody>
          <a:bodyPr lIns="0"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4000" dirty="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Bullet Lists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36" y="1822709"/>
            <a:ext cx="5535729" cy="3212581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0" y="0"/>
            <a:ext cx="548640" cy="277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914423">
              <a:spcBef>
                <a:spcPts val="400"/>
              </a:spcBef>
            </a:pPr>
            <a:r>
              <a:rPr lang="en-US" sz="800" dirty="0">
                <a:solidFill>
                  <a:srgbClr val="E5E5E5">
                    <a:lumMod val="10000"/>
                  </a:srgbClr>
                </a:solidFill>
                <a:latin typeface="PS TT Commons DemiBold"/>
              </a:rPr>
              <a:t>TOC</a:t>
            </a:r>
          </a:p>
        </p:txBody>
      </p:sp>
    </p:spTree>
    <p:extLst>
      <p:ext uri="{BB962C8B-B14F-4D97-AF65-F5344CB8AC3E}">
        <p14:creationId xmlns:p14="http://schemas.microsoft.com/office/powerpoint/2010/main" val="14012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Animation built in</a:t>
            </a:r>
          </a:p>
          <a:p>
            <a:r>
              <a:rPr lang="en-US" dirty="0"/>
              <a:t>Bullet alternative</a:t>
            </a:r>
          </a:p>
          <a:p>
            <a:r>
              <a:rPr lang="en-US" dirty="0"/>
              <a:t>Sentence fragments</a:t>
            </a:r>
          </a:p>
          <a:p>
            <a:r>
              <a:rPr lang="en-US" dirty="0"/>
              <a:t>List of things</a:t>
            </a:r>
          </a:p>
          <a:p>
            <a:r>
              <a:rPr lang="en-US" dirty="0"/>
              <a:t>Procedure list</a:t>
            </a:r>
          </a:p>
          <a:p>
            <a:r>
              <a:rPr lang="en-US" dirty="0"/>
              <a:t>Talking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Title or Relevant Graphic</a:t>
            </a:r>
          </a:p>
        </p:txBody>
      </p:sp>
    </p:spTree>
    <p:extLst>
      <p:ext uri="{BB962C8B-B14F-4D97-AF65-F5344CB8AC3E}">
        <p14:creationId xmlns:p14="http://schemas.microsoft.com/office/powerpoint/2010/main" val="1050566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Animation built in</a:t>
            </a:r>
          </a:p>
          <a:p>
            <a:r>
              <a:rPr lang="en-US" dirty="0"/>
              <a:t>Bullet alternative</a:t>
            </a:r>
          </a:p>
          <a:p>
            <a:r>
              <a:rPr lang="en-US" dirty="0"/>
              <a:t>Sentence fragments</a:t>
            </a:r>
          </a:p>
          <a:p>
            <a:r>
              <a:rPr lang="en-US" dirty="0"/>
              <a:t>List of things</a:t>
            </a:r>
          </a:p>
          <a:p>
            <a:r>
              <a:rPr lang="en-US" dirty="0"/>
              <a:t>Procedure list</a:t>
            </a:r>
          </a:p>
          <a:p>
            <a:r>
              <a:rPr lang="en-US" dirty="0"/>
              <a:t>Talking points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306" y="1452034"/>
            <a:ext cx="3876489" cy="3953933"/>
          </a:xfrm>
        </p:spPr>
      </p:pic>
    </p:spTree>
    <p:extLst>
      <p:ext uri="{BB962C8B-B14F-4D97-AF65-F5344CB8AC3E}">
        <p14:creationId xmlns:p14="http://schemas.microsoft.com/office/powerpoint/2010/main" val="1970301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Title or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Relevant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Graphic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Animation built in</a:t>
            </a:r>
          </a:p>
          <a:p>
            <a:r>
              <a:rPr lang="en-US" dirty="0"/>
              <a:t>Room for a bit more text</a:t>
            </a:r>
          </a:p>
          <a:p>
            <a:r>
              <a:rPr lang="en-US" dirty="0"/>
              <a:t>Use this layout for:</a:t>
            </a:r>
          </a:p>
          <a:p>
            <a:pPr marL="465690" lvl="1" indent="-226495"/>
            <a:r>
              <a:rPr lang="en-US" dirty="0"/>
              <a:t>Longer sentence fragments</a:t>
            </a:r>
          </a:p>
          <a:p>
            <a:pPr marL="465690" lvl="1" indent="-226495"/>
            <a:r>
              <a:rPr lang="en-US" dirty="0"/>
              <a:t>List of things</a:t>
            </a:r>
          </a:p>
          <a:p>
            <a:pPr marL="465690" lvl="1" indent="-226495"/>
            <a:r>
              <a:rPr lang="en-US" dirty="0"/>
              <a:t>Procedure list</a:t>
            </a:r>
          </a:p>
          <a:p>
            <a:pPr marL="465690" lvl="1" indent="-226495"/>
            <a:r>
              <a:rPr lang="en-US" dirty="0"/>
              <a:t>Talking points</a:t>
            </a:r>
          </a:p>
        </p:txBody>
      </p:sp>
    </p:spTree>
    <p:extLst>
      <p:ext uri="{BB962C8B-B14F-4D97-AF65-F5344CB8AC3E}">
        <p14:creationId xmlns:p14="http://schemas.microsoft.com/office/powerpoint/2010/main" val="1848404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3" y="1921934"/>
            <a:ext cx="3148191" cy="3014133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Animation built in</a:t>
            </a:r>
          </a:p>
          <a:p>
            <a:r>
              <a:rPr lang="en-US" dirty="0"/>
              <a:t>Room for a bit more text</a:t>
            </a:r>
          </a:p>
          <a:p>
            <a:r>
              <a:rPr lang="en-US" dirty="0"/>
              <a:t>Use this layout for</a:t>
            </a:r>
          </a:p>
          <a:p>
            <a:pPr marL="465690" lvl="1" indent="-226495"/>
            <a:r>
              <a:rPr lang="en-US" dirty="0"/>
              <a:t>Longer sentence fragments</a:t>
            </a:r>
          </a:p>
          <a:p>
            <a:pPr marL="465690" lvl="1" indent="-226495"/>
            <a:r>
              <a:rPr lang="en-US" dirty="0"/>
              <a:t>List of things</a:t>
            </a:r>
          </a:p>
          <a:p>
            <a:pPr marL="465690" lvl="1" indent="-226495"/>
            <a:r>
              <a:rPr lang="en-US" dirty="0"/>
              <a:t>Procedure list</a:t>
            </a:r>
          </a:p>
          <a:p>
            <a:pPr marL="465690" lvl="1" indent="-226495"/>
            <a:r>
              <a:rPr lang="en-US" dirty="0"/>
              <a:t>Talking points</a:t>
            </a:r>
          </a:p>
        </p:txBody>
      </p:sp>
    </p:spTree>
    <p:extLst>
      <p:ext uri="{BB962C8B-B14F-4D97-AF65-F5344CB8AC3E}">
        <p14:creationId xmlns:p14="http://schemas.microsoft.com/office/powerpoint/2010/main" val="152852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188721" y="365761"/>
            <a:ext cx="9097215" cy="437131"/>
          </a:xfrm>
          <a:prstGeom prst="rect">
            <a:avLst/>
          </a:prstGeom>
        </p:spPr>
        <p:txBody>
          <a:bodyPr lIns="0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3334" dirty="0">
                <a:solidFill>
                  <a:srgbClr val="FFFFFF">
                    <a:lumMod val="95000"/>
                  </a:srgbClr>
                </a:solidFill>
                <a:latin typeface="PS TT Commons Light"/>
                <a:ea typeface="Gotham Light" charset="0"/>
                <a:cs typeface="Gotham Light" charset="0"/>
              </a:rPr>
              <a:t>Committing to </a:t>
            </a:r>
            <a:r>
              <a:rPr lang="en-US" sz="3334" dirty="0" err="1">
                <a:solidFill>
                  <a:srgbClr val="FFFFFF">
                    <a:lumMod val="95000"/>
                  </a:srgbClr>
                </a:solidFill>
                <a:latin typeface="PS TT Commons Light"/>
                <a:ea typeface="Gotham Light" charset="0"/>
                <a:cs typeface="Gotham Light" charset="0"/>
              </a:rPr>
              <a:t>Pluralsight</a:t>
            </a:r>
            <a:r>
              <a:rPr lang="en-US" sz="3334" dirty="0">
                <a:solidFill>
                  <a:srgbClr val="FFFFFF">
                    <a:lumMod val="95000"/>
                  </a:srgbClr>
                </a:solidFill>
                <a:latin typeface="PS TT Commons Light"/>
                <a:ea typeface="Gotham Light" charset="0"/>
                <a:cs typeface="Gotham Light" charset="0"/>
              </a:rPr>
              <a:t> Standards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185802" y="936229"/>
            <a:ext cx="9829528" cy="0"/>
          </a:xfrm>
          <a:prstGeom prst="line">
            <a:avLst/>
          </a:prstGeom>
          <a:ln w="38100">
            <a:gradFill>
              <a:gsLst>
                <a:gs pos="0">
                  <a:srgbClr val="F35F27"/>
                </a:gs>
                <a:gs pos="100000">
                  <a:srgbClr val="F02E7C"/>
                </a:gs>
              </a:gsLst>
              <a:lin ang="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2" y="1552239"/>
            <a:ext cx="9829528" cy="344555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defTabSz="914423">
              <a:lnSpc>
                <a:spcPts val="2780"/>
              </a:lnSpc>
              <a:spcBef>
                <a:spcPts val="400"/>
              </a:spcBef>
            </a:pPr>
            <a:r>
              <a:rPr lang="en-US" sz="2267" dirty="0">
                <a:solidFill>
                  <a:srgbClr val="FFFFFF">
                    <a:lumMod val="95000"/>
                  </a:srgbClr>
                </a:solidFill>
                <a:latin typeface="PS TT Commons DemiBold"/>
                <a:ea typeface="PS TT Commons Book" charset="0"/>
                <a:cs typeface="PS TT Commons Book" charset="0"/>
              </a:rPr>
              <a:t>Key Standards:</a:t>
            </a:r>
          </a:p>
          <a:p>
            <a:pPr marL="285764" indent="-285764" defTabSz="914423">
              <a:lnSpc>
                <a:spcPts val="2780"/>
              </a:lnSpc>
              <a:spcBef>
                <a:spcPts val="400"/>
              </a:spcBef>
              <a:spcAft>
                <a:spcPts val="1200"/>
              </a:spcAft>
              <a:buFont typeface=".AppleSystemUIFont" charset="-120"/>
              <a:buChar char="–"/>
            </a:pP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Use </a:t>
            </a:r>
            <a:r>
              <a:rPr lang="en-US" sz="1867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only </a:t>
            </a:r>
            <a:r>
              <a:rPr lang="en-US" sz="1867">
                <a:solidFill>
                  <a:srgbClr val="F15B2A"/>
                </a:solidFill>
                <a:latin typeface="PS TT Commons Book" charset="0"/>
                <a:ea typeface="PS TT Commons Book" charset="0"/>
                <a:cs typeface="PS TT Commons Book" charset="0"/>
              </a:rPr>
              <a:t>PS TT Commons</a:t>
            </a:r>
            <a:r>
              <a:rPr lang="en-US" sz="1867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font for content slides and </a:t>
            </a:r>
            <a:r>
              <a:rPr lang="en-US" sz="1867" dirty="0" err="1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Roboto</a:t>
            </a: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 Mono font for code slides.</a:t>
            </a:r>
          </a:p>
          <a:p>
            <a:pPr marL="285764" indent="-285764" defTabSz="914423">
              <a:lnSpc>
                <a:spcPts val="2780"/>
              </a:lnSpc>
              <a:spcBef>
                <a:spcPts val="400"/>
              </a:spcBef>
              <a:spcAft>
                <a:spcPts val="1200"/>
              </a:spcAft>
              <a:buFont typeface=".AppleSystemUIFont" charset="-120"/>
              <a:buChar char="–"/>
            </a:pP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Apply </a:t>
            </a: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  <a:hlinkClick r:id="rId2"/>
              </a:rPr>
              <a:t>title case</a:t>
            </a: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 to all course, module, and slide titles.</a:t>
            </a:r>
          </a:p>
          <a:p>
            <a:pPr marL="285764" indent="-285764" defTabSz="914423">
              <a:lnSpc>
                <a:spcPts val="2780"/>
              </a:lnSpc>
              <a:spcBef>
                <a:spcPts val="400"/>
              </a:spcBef>
              <a:spcAft>
                <a:spcPts val="1200"/>
              </a:spcAft>
              <a:buFont typeface=".AppleSystemUIFont" charset="-120"/>
              <a:buChar char="–"/>
            </a:pP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Use only </a:t>
            </a:r>
            <a:r>
              <a:rPr lang="en-US" sz="1867" dirty="0" err="1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  <a:hlinkClick r:id="rId3"/>
              </a:rPr>
              <a:t>Pluralsight color palette</a:t>
            </a: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.</a:t>
            </a:r>
          </a:p>
          <a:p>
            <a:pPr marL="285764" indent="-285764" defTabSz="914423">
              <a:lnSpc>
                <a:spcPts val="2780"/>
              </a:lnSpc>
              <a:spcBef>
                <a:spcPts val="400"/>
              </a:spcBef>
              <a:spcAft>
                <a:spcPts val="1200"/>
              </a:spcAft>
              <a:buFont typeface=".AppleSystemUIFont" charset="-120"/>
              <a:buChar char="–"/>
            </a:pP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Ensure all images are high-quality and copyright-safe.</a:t>
            </a:r>
          </a:p>
          <a:p>
            <a:pPr marL="285764" indent="-285764" defTabSz="914423">
              <a:lnSpc>
                <a:spcPts val="2780"/>
              </a:lnSpc>
              <a:spcBef>
                <a:spcPts val="400"/>
              </a:spcBef>
              <a:spcAft>
                <a:spcPts val="1200"/>
              </a:spcAft>
              <a:buFont typeface=".AppleSystemUIFont" charset="-120"/>
              <a:buChar char="–"/>
            </a:pP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Use animations and slide transitions only if they call out important information or help tell a more compelling story.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" y="294468"/>
            <a:ext cx="1024825" cy="649426"/>
            <a:chOff x="-150242" y="280720"/>
            <a:chExt cx="1168802" cy="740664"/>
          </a:xfrm>
        </p:grpSpPr>
        <p:sp>
          <p:nvSpPr>
            <p:cNvPr id="12" name="Rectangle 11"/>
            <p:cNvSpPr/>
            <p:nvPr/>
          </p:nvSpPr>
          <p:spPr>
            <a:xfrm>
              <a:off x="-150242" y="280720"/>
              <a:ext cx="809859" cy="740664"/>
            </a:xfrm>
            <a:prstGeom prst="rect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80876" y="282210"/>
              <a:ext cx="737684" cy="737684"/>
            </a:xfrm>
            <a:prstGeom prst="ellipse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185802" y="5615346"/>
            <a:ext cx="6979396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>
              <a:lnSpc>
                <a:spcPts val="2780"/>
              </a:lnSpc>
              <a:spcBef>
                <a:spcPts val="400"/>
              </a:spcBef>
            </a:pP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DemiBold"/>
                <a:ea typeface="PS TT Commons Book" charset="0"/>
                <a:cs typeface="PS TT Commons Book" charset="0"/>
              </a:rPr>
              <a:t>More information: </a:t>
            </a:r>
            <a:r>
              <a:rPr lang="en-US" sz="1733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The </a:t>
            </a:r>
            <a:r>
              <a:rPr lang="en-US" sz="1733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  <a:hlinkClick r:id="rId4"/>
              </a:rPr>
              <a:t>Slide Standards and Guidelines page</a:t>
            </a:r>
            <a:endParaRPr lang="en-US" sz="1733">
              <a:solidFill>
                <a:srgbClr val="404040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405325"/>
            <a:ext cx="402382" cy="4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87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| Image Left | Bullets Right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2210491"/>
            <a:ext cx="3194852" cy="308964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Animation built in</a:t>
            </a:r>
          </a:p>
          <a:p>
            <a:r>
              <a:rPr lang="en-US" dirty="0"/>
              <a:t>Room for a bit more text</a:t>
            </a:r>
          </a:p>
          <a:p>
            <a:r>
              <a:rPr lang="en-US" dirty="0"/>
              <a:t>Use this layout for</a:t>
            </a:r>
          </a:p>
          <a:p>
            <a:pPr marL="508025" lvl="1" indent="-240254"/>
            <a:r>
              <a:rPr lang="en-US" dirty="0"/>
              <a:t>Longer sentence fragments</a:t>
            </a:r>
          </a:p>
          <a:p>
            <a:pPr marL="508025" lvl="1" indent="-240254"/>
            <a:r>
              <a:rPr lang="en-US" dirty="0"/>
              <a:t>List of things</a:t>
            </a:r>
          </a:p>
          <a:p>
            <a:pPr marL="508025" lvl="1" indent="-240254"/>
            <a:r>
              <a:rPr lang="en-US" dirty="0"/>
              <a:t>Procedure list</a:t>
            </a:r>
          </a:p>
          <a:p>
            <a:pPr marL="508025" lvl="1" indent="-240254"/>
            <a:r>
              <a:rPr lang="en-US" dirty="0"/>
              <a:t>Talking points</a:t>
            </a:r>
          </a:p>
        </p:txBody>
      </p:sp>
    </p:spTree>
    <p:extLst>
      <p:ext uri="{BB962C8B-B14F-4D97-AF65-F5344CB8AC3E}">
        <p14:creationId xmlns:p14="http://schemas.microsoft.com/office/powerpoint/2010/main" val="1084658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435" r="44876" b="27498"/>
          <a:stretch/>
        </p:blipFill>
        <p:spPr>
          <a:xfrm>
            <a:off x="926592" y="2060448"/>
            <a:ext cx="2804160" cy="2804160"/>
          </a:xfrm>
          <a:prstGeom prst="ellipse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Cropping the image as a circle</a:t>
            </a:r>
          </a:p>
          <a:p>
            <a:r>
              <a:rPr lang="en-US" dirty="0"/>
              <a:t>It may be necessary to reposition or </a:t>
            </a:r>
            <a:br>
              <a:rPr lang="en-US" dirty="0"/>
            </a:br>
            <a:r>
              <a:rPr lang="en-US" dirty="0"/>
              <a:t>scale your photo</a:t>
            </a:r>
          </a:p>
          <a:p>
            <a:pPr marL="508025" lvl="1" indent="-268830"/>
            <a:r>
              <a:rPr lang="en-US" dirty="0"/>
              <a:t>Image must be high-quality </a:t>
            </a:r>
            <a:br>
              <a:rPr lang="en-US" dirty="0"/>
            </a:br>
            <a:r>
              <a:rPr lang="en-US" dirty="0"/>
              <a:t>and copyright-safe</a:t>
            </a:r>
          </a:p>
          <a:p>
            <a:r>
              <a:rPr lang="en-US" dirty="0"/>
              <a:t>Text animation is built in</a:t>
            </a:r>
          </a:p>
        </p:txBody>
      </p:sp>
    </p:spTree>
    <p:extLst>
      <p:ext uri="{BB962C8B-B14F-4D97-AF65-F5344CB8AC3E}">
        <p14:creationId xmlns:p14="http://schemas.microsoft.com/office/powerpoint/2010/main" val="1201707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23232" y="1954960"/>
            <a:ext cx="6778752" cy="745872"/>
          </a:xfrm>
        </p:spPr>
        <p:txBody>
          <a:bodyPr/>
          <a:lstStyle/>
          <a:p>
            <a:r>
              <a:rPr lang="en-US" dirty="0"/>
              <a:t>Photo Circle with Text</a:t>
            </a:r>
          </a:p>
        </p:txBody>
      </p:sp>
      <p:pic>
        <p:nvPicPr>
          <p:cNvPr id="37" name="Picture Placeholder 3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4" r="16664"/>
          <a:stretch/>
        </p:blipFill>
        <p:spPr>
          <a:xfrm>
            <a:off x="969264" y="2066544"/>
            <a:ext cx="2804160" cy="2804160"/>
          </a:xfrm>
          <a:prstGeom prst="ellipse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23232" y="2956863"/>
            <a:ext cx="6778752" cy="25438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Works better with photos than with icons</a:t>
            </a:r>
          </a:p>
          <a:p>
            <a:r>
              <a:rPr lang="en-US" b="0" dirty="0">
                <a:latin typeface="+mn-lt"/>
              </a:rPr>
              <a:t>Photos must be high-quality and copyright-safe</a:t>
            </a:r>
          </a:p>
          <a:p>
            <a:r>
              <a:rPr lang="en-US" b="0" dirty="0"/>
              <a:t>Re-center text boxes vertically once text is entered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3558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main image bleeds off three edges</a:t>
            </a:r>
          </a:p>
          <a:p>
            <a:r>
              <a:rPr lang="en-US" dirty="0"/>
              <a:t>Graphic should fill the entire space</a:t>
            </a:r>
          </a:p>
          <a:p>
            <a:pPr marL="508025" lvl="1" indent="-268830"/>
            <a:r>
              <a:rPr lang="en-US" dirty="0"/>
              <a:t>Graphic must be high-quality </a:t>
            </a:r>
            <a:br>
              <a:rPr lang="en-US" dirty="0"/>
            </a:br>
            <a:r>
              <a:rPr lang="en-US" dirty="0"/>
              <a:t>and copyright-safe</a:t>
            </a:r>
          </a:p>
          <a:p>
            <a:r>
              <a:rPr lang="en-US" dirty="0"/>
              <a:t>Text animation is built in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8" r="41768"/>
          <a:stretch/>
        </p:blipFill>
        <p:spPr>
          <a:xfrm>
            <a:off x="0" y="0"/>
            <a:ext cx="4821936" cy="6858000"/>
          </a:xfrm>
        </p:spPr>
      </p:pic>
    </p:spTree>
    <p:extLst>
      <p:ext uri="{BB962C8B-B14F-4D97-AF65-F5344CB8AC3E}">
        <p14:creationId xmlns:p14="http://schemas.microsoft.com/office/powerpoint/2010/main" val="38335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Item List with Icons</a:t>
            </a:r>
          </a:p>
        </p:txBody>
      </p:sp>
      <p:pic>
        <p:nvPicPr>
          <p:cNvPr id="9" name="Content Placeholder 13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1911739"/>
            <a:ext cx="1177924" cy="82260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 image chunking option for when you have longer text</a:t>
            </a:r>
          </a:p>
        </p:txBody>
      </p:sp>
      <p:pic>
        <p:nvPicPr>
          <p:cNvPr id="10" name="Content Placeholder 15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3524370"/>
            <a:ext cx="1177924" cy="87076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Be concise and keep each bullet to 3 lines or fewer</a:t>
            </a:r>
          </a:p>
        </p:txBody>
      </p:sp>
      <p:pic>
        <p:nvPicPr>
          <p:cNvPr id="11" name="Content Placeholder 17"/>
          <p:cNvPicPr>
            <a:picLocks noGrp="1" noChangeAspect="1"/>
          </p:cNvPicPr>
          <p:nvPr>
            <p:ph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" y="4988983"/>
            <a:ext cx="1143635" cy="114511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Add relevant icons on the left for each text item on the right</a:t>
            </a:r>
          </a:p>
        </p:txBody>
      </p:sp>
    </p:spTree>
    <p:extLst>
      <p:ext uri="{BB962C8B-B14F-4D97-AF65-F5344CB8AC3E}">
        <p14:creationId xmlns:p14="http://schemas.microsoft.com/office/powerpoint/2010/main" val="2076098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Item List with Icons</a:t>
            </a:r>
          </a:p>
        </p:txBody>
      </p:sp>
      <p:pic>
        <p:nvPicPr>
          <p:cNvPr id="11" name="Content Placeholder 1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6779"/>
            <a:ext cx="1046692" cy="7309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 image chunking option for when you have longer text</a:t>
            </a:r>
          </a:p>
        </p:txBody>
      </p:sp>
      <p:pic>
        <p:nvPicPr>
          <p:cNvPr id="12" name="Content Placeholder 17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1" y="2826809"/>
            <a:ext cx="932391" cy="93239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Be concise and keep each bullet to 2 lines or fewer</a:t>
            </a:r>
          </a:p>
        </p:txBody>
      </p:sp>
      <p:pic>
        <p:nvPicPr>
          <p:cNvPr id="13" name="Content Placeholder 19"/>
          <p:cNvPicPr>
            <a:picLocks noGrp="1" noChangeAspect="1"/>
          </p:cNvPicPr>
          <p:nvPr>
            <p:ph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54" y="4139142"/>
            <a:ext cx="931185" cy="932391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Add relevant icons on the left for each text item on the right</a:t>
            </a:r>
          </a:p>
        </p:txBody>
      </p:sp>
      <p:pic>
        <p:nvPicPr>
          <p:cNvPr id="14" name="Content Placeholder 21"/>
          <p:cNvPicPr>
            <a:picLocks noGrp="1" noChangeAspect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83" y="5452534"/>
            <a:ext cx="848126" cy="93239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 alternative to bullets</a:t>
            </a:r>
          </a:p>
        </p:txBody>
      </p:sp>
    </p:spTree>
    <p:extLst>
      <p:ext uri="{BB962C8B-B14F-4D97-AF65-F5344CB8AC3E}">
        <p14:creationId xmlns:p14="http://schemas.microsoft.com/office/powerpoint/2010/main" val="231769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Item List with Icons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285" y="1618474"/>
            <a:ext cx="917420" cy="5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 concise and limit the text to one line</a:t>
            </a:r>
          </a:p>
        </p:txBody>
      </p:sp>
      <p:pic>
        <p:nvPicPr>
          <p:cNvPr id="4102" name="Picture 6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6205" y="2408434"/>
            <a:ext cx="848500" cy="86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Sometimes four of these items aren’t enough</a:t>
            </a:r>
          </a:p>
        </p:txBody>
      </p:sp>
      <p:pic>
        <p:nvPicPr>
          <p:cNvPr id="4104" name="Picture 8"/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3479660"/>
            <a:ext cx="1046691" cy="65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Be concise and limit the text to one line</a:t>
            </a:r>
          </a:p>
        </p:txBody>
      </p:sp>
      <p:pic>
        <p:nvPicPr>
          <p:cNvPr id="4106" name="Picture 10"/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285" y="4517275"/>
            <a:ext cx="848501" cy="66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Sometimes four of these items aren’t enough</a:t>
            </a:r>
          </a:p>
        </p:txBody>
      </p:sp>
      <p:pic>
        <p:nvPicPr>
          <p:cNvPr id="4108" name="Picture 12"/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6205" y="5400676"/>
            <a:ext cx="810683" cy="81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Be concise and limit the text to one line</a:t>
            </a:r>
          </a:p>
        </p:txBody>
      </p:sp>
    </p:spTree>
    <p:extLst>
      <p:ext uri="{BB962C8B-B14F-4D97-AF65-F5344CB8AC3E}">
        <p14:creationId xmlns:p14="http://schemas.microsoft.com/office/powerpoint/2010/main" val="432601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Column Six Item List with Icons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Program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Take a break and read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Check the data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Export all that data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Write up a case study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It’s all under control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5" y="1721651"/>
            <a:ext cx="1090029" cy="1030272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15" y="3274540"/>
            <a:ext cx="1014829" cy="1014829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53967"/>
            <a:ext cx="1093259" cy="949483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Grp="1" noChangeAspect="1"/>
          </p:cNvPicPr>
          <p:nvPr>
            <p:ph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92" y="1858352"/>
            <a:ext cx="1093257" cy="756871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Grp="1" noChangeAspect="1"/>
          </p:cNvPicPr>
          <p:nvPr>
            <p:ph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94" y="3264248"/>
            <a:ext cx="1090654" cy="1035413"/>
          </a:xfrm>
          <a:prstGeom prst="rect">
            <a:avLst/>
          </a:prstGeom>
        </p:spPr>
      </p:pic>
      <p:pic>
        <p:nvPicPr>
          <p:cNvPr id="20" name="Content Placeholder 19"/>
          <p:cNvPicPr>
            <a:picLocks noGrp="1" noChangeAspect="1"/>
          </p:cNvPicPr>
          <p:nvPr>
            <p:ph sz="quarter" idx="2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92" y="4782080"/>
            <a:ext cx="1093258" cy="10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10" grpId="0" build="p"/>
      <p:bldP spid="11" grpId="0" build="p"/>
      <p:bldP spid="1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Left | Three Item Chunking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Short description one. Keep this to three lines or less.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description two. Keep this to three lines or less.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Short description three. Keep this to three lines or less.</a:t>
            </a:r>
          </a:p>
        </p:txBody>
      </p:sp>
      <p:pic>
        <p:nvPicPr>
          <p:cNvPr id="10" name="Content Placeholder 10"/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583" y="2046409"/>
            <a:ext cx="1093259" cy="683440"/>
          </a:xfrm>
        </p:spPr>
      </p:pic>
      <p:pic>
        <p:nvPicPr>
          <p:cNvPr id="17" name="Content Placeholder 9"/>
          <p:cNvPicPr>
            <a:picLocks noGrp="1" noChangeAspect="1"/>
          </p:cNvPicPr>
          <p:nvPr>
            <p:ph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76" y="3385609"/>
            <a:ext cx="985672" cy="1093258"/>
          </a:xfrm>
          <a:prstGeom prst="rect">
            <a:avLst/>
          </a:prstGeom>
        </p:spPr>
      </p:pic>
      <p:pic>
        <p:nvPicPr>
          <p:cNvPr id="18" name="Content Placeholder 12"/>
          <p:cNvPicPr>
            <a:picLocks noGrp="1" noChangeAspect="1"/>
          </p:cNvPicPr>
          <p:nvPr>
            <p:ph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48" y="4932892"/>
            <a:ext cx="664529" cy="109325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Use this area for description text on your subject</a:t>
            </a:r>
          </a:p>
          <a:p>
            <a:pPr marL="465690" indent="-197919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–"/>
            </a:pPr>
            <a:r>
              <a:rPr lang="en-US">
                <a:latin typeface="PS TT Commons" charset="0"/>
                <a:ea typeface="PS TT Commons" charset="0"/>
                <a:cs typeface="PS TT Commons" charset="0"/>
              </a:rPr>
              <a:t>Bullet point 1</a:t>
            </a:r>
          </a:p>
          <a:p>
            <a:pPr marL="465690" indent="-197919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–"/>
            </a:pPr>
            <a:r>
              <a:rPr lang="en-US">
                <a:latin typeface="PS TT Commons" charset="0"/>
                <a:ea typeface="PS TT Commons" charset="0"/>
                <a:cs typeface="PS TT Commons" charset="0"/>
              </a:rPr>
              <a:t>Bullet point 2</a:t>
            </a:r>
          </a:p>
          <a:p>
            <a:pPr marL="465690" indent="-197919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–"/>
            </a:pPr>
            <a:r>
              <a:rPr lang="en-US">
                <a:latin typeface="PS TT Commons" charset="0"/>
                <a:ea typeface="PS TT Commons" charset="0"/>
                <a:cs typeface="PS TT Commons" charset="0"/>
              </a:rPr>
              <a:t>Bullet point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Describe a little more</a:t>
            </a:r>
          </a:p>
        </p:txBody>
      </p:sp>
    </p:spTree>
    <p:extLst>
      <p:ext uri="{BB962C8B-B14F-4D97-AF65-F5344CB8AC3E}">
        <p14:creationId xmlns:p14="http://schemas.microsoft.com/office/powerpoint/2010/main" val="169338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Right | Three Item Chunking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Short description one. Keep this to three lines or less.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description two. Keep this to three lines or less.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Short description three. Keep this to three lines or less.</a:t>
            </a:r>
          </a:p>
        </p:txBody>
      </p:sp>
      <p:pic>
        <p:nvPicPr>
          <p:cNvPr id="10" name="Content Placeholder 11"/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9584"/>
            <a:ext cx="1093259" cy="68344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93" y="3388783"/>
            <a:ext cx="985673" cy="1093259"/>
          </a:xfrm>
          <a:prstGeom prst="rect">
            <a:avLst/>
          </a:prstGeom>
        </p:spPr>
      </p:pic>
      <p:pic>
        <p:nvPicPr>
          <p:cNvPr id="12" name="Content Placeholder 12"/>
          <p:cNvPicPr>
            <a:picLocks noGrp="1" noChangeAspect="1"/>
          </p:cNvPicPr>
          <p:nvPr>
            <p:ph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65" y="4936067"/>
            <a:ext cx="664529" cy="1093259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Use this area for description text on your subject</a:t>
            </a:r>
          </a:p>
          <a:p>
            <a:pPr marL="465690" indent="-197919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–"/>
            </a:pPr>
            <a:r>
              <a:rPr lang="en-US">
                <a:latin typeface="PS TT Commons" charset="0"/>
                <a:ea typeface="PS TT Commons" charset="0"/>
                <a:cs typeface="PS TT Commons" charset="0"/>
              </a:rPr>
              <a:t>Bullet point 1</a:t>
            </a:r>
          </a:p>
          <a:p>
            <a:pPr marL="465690" indent="-197919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–"/>
            </a:pPr>
            <a:r>
              <a:rPr lang="en-US">
                <a:latin typeface="PS TT Commons" charset="0"/>
                <a:ea typeface="PS TT Commons" charset="0"/>
                <a:cs typeface="PS TT Commons" charset="0"/>
              </a:rPr>
              <a:t>Bullet point 2</a:t>
            </a:r>
          </a:p>
          <a:p>
            <a:pPr marL="465690" indent="-197919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–"/>
            </a:pPr>
            <a:r>
              <a:rPr lang="en-US">
                <a:latin typeface="PS TT Commons" charset="0"/>
                <a:ea typeface="PS TT Commons" charset="0"/>
                <a:cs typeface="PS TT Commons" charset="0"/>
              </a:rPr>
              <a:t>Bullet point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Describe a little more</a:t>
            </a:r>
          </a:p>
        </p:txBody>
      </p:sp>
    </p:spTree>
    <p:extLst>
      <p:ext uri="{BB962C8B-B14F-4D97-AF65-F5344CB8AC3E}">
        <p14:creationId xmlns:p14="http://schemas.microsoft.com/office/powerpoint/2010/main" val="114559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188721" y="365761"/>
            <a:ext cx="9097215" cy="437131"/>
          </a:xfrm>
          <a:prstGeom prst="rect">
            <a:avLst/>
          </a:prstGeom>
        </p:spPr>
        <p:txBody>
          <a:bodyPr lIns="0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3334" dirty="0">
                <a:solidFill>
                  <a:srgbClr val="FFFFFF">
                    <a:lumMod val="95000"/>
                  </a:srgbClr>
                </a:solidFill>
                <a:latin typeface="PS TT Commons Light"/>
                <a:ea typeface="Gotham Light" charset="0"/>
                <a:cs typeface="Gotham Light" charset="0"/>
              </a:rPr>
              <a:t>Pluralsight Color Palette: Primary Colors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185802" y="936229"/>
            <a:ext cx="9829528" cy="0"/>
          </a:xfrm>
          <a:prstGeom prst="line">
            <a:avLst/>
          </a:prstGeom>
          <a:ln w="38100">
            <a:gradFill>
              <a:gsLst>
                <a:gs pos="0">
                  <a:srgbClr val="F35F27"/>
                </a:gs>
                <a:gs pos="100000">
                  <a:srgbClr val="F02E7C"/>
                </a:gs>
              </a:gsLst>
              <a:lin ang="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2" y="1207682"/>
            <a:ext cx="8885850" cy="77816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defTabSz="914423">
              <a:lnSpc>
                <a:spcPts val="278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Pluralsight </a:t>
            </a:r>
            <a:r>
              <a:rPr lang="en-US" sz="1867" dirty="0">
                <a:solidFill>
                  <a:srgbClr val="F15B2A"/>
                </a:solidFill>
                <a:latin typeface="PS TT Commons Book" charset="0"/>
                <a:ea typeface="PS TT Commons Book" charset="0"/>
                <a:cs typeface="PS TT Commons Book" charset="0"/>
              </a:rPr>
              <a:t>Orange</a:t>
            </a: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 is our primary color and should be more prominent than any of the secondary colors.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" y="294468"/>
            <a:ext cx="1024825" cy="649426"/>
            <a:chOff x="-150242" y="280720"/>
            <a:chExt cx="1168802" cy="740664"/>
          </a:xfrm>
        </p:grpSpPr>
        <p:sp>
          <p:nvSpPr>
            <p:cNvPr id="12" name="Rectangle 11"/>
            <p:cNvSpPr/>
            <p:nvPr/>
          </p:nvSpPr>
          <p:spPr>
            <a:xfrm>
              <a:off x="-150242" y="280720"/>
              <a:ext cx="809859" cy="740664"/>
            </a:xfrm>
            <a:prstGeom prst="rect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80876" y="282210"/>
              <a:ext cx="737684" cy="737684"/>
            </a:xfrm>
            <a:prstGeom prst="ellipse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405325"/>
            <a:ext cx="402382" cy="427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01837" y="3101010"/>
            <a:ext cx="2851991" cy="1205947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85802" y="3101010"/>
            <a:ext cx="2851991" cy="1404730"/>
          </a:xfrm>
          <a:prstGeom prst="rect">
            <a:avLst/>
          </a:prstGeom>
          <a:solidFill>
            <a:srgbClr val="F15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93819" y="3101010"/>
            <a:ext cx="2851991" cy="1404730"/>
          </a:xfrm>
          <a:prstGeom prst="rect">
            <a:avLst/>
          </a:prstGeom>
          <a:solidFill>
            <a:srgbClr val="2A9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5802" y="4505740"/>
            <a:ext cx="2851991" cy="768626"/>
          </a:xfrm>
          <a:prstGeom prst="rect">
            <a:avLst/>
          </a:prstGeom>
          <a:solidFill>
            <a:srgbClr val="C43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85802" y="5274366"/>
            <a:ext cx="2851991" cy="768626"/>
          </a:xfrm>
          <a:prstGeom prst="rect">
            <a:avLst/>
          </a:prstGeom>
          <a:solidFill>
            <a:srgbClr val="F69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93819" y="4505740"/>
            <a:ext cx="2851991" cy="768626"/>
          </a:xfrm>
          <a:prstGeom prst="rect">
            <a:avLst/>
          </a:prstGeom>
          <a:solidFill>
            <a:srgbClr val="1F7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93819" y="5274366"/>
            <a:ext cx="2851991" cy="768626"/>
          </a:xfrm>
          <a:prstGeom prst="rect">
            <a:avLst/>
          </a:prstGeom>
          <a:solidFill>
            <a:srgbClr val="76C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01837" y="4837045"/>
            <a:ext cx="2851991" cy="12059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5802" y="2668380"/>
            <a:ext cx="783228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914423"/>
            <a:r>
              <a:rPr lang="en-US" sz="160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Orange</a:t>
            </a:r>
            <a:endParaRPr lang="en-US" sz="160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93820" y="2668380"/>
            <a:ext cx="504305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914423"/>
            <a:r>
              <a:rPr lang="en-US" sz="160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Blue</a:t>
            </a:r>
            <a:endParaRPr lang="en-US" sz="160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01837" y="2671595"/>
            <a:ext cx="993221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914423"/>
            <a:r>
              <a:rPr lang="en-US" sz="160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Dark Gray</a:t>
            </a:r>
            <a:endParaRPr lang="en-US" sz="160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01837" y="4407853"/>
            <a:ext cx="628505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914423"/>
            <a:r>
              <a:rPr lang="en-US" sz="160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White</a:t>
            </a:r>
            <a:endParaRPr lang="en-US" sz="160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7761" y="3364134"/>
            <a:ext cx="2168073" cy="707694"/>
          </a:xfrm>
          <a:prstGeom prst="rect">
            <a:avLst/>
          </a:prstGeom>
        </p:spPr>
        <p:txBody>
          <a:bodyPr wrap="square" lIns="0" numCol="2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#F15B2A</a:t>
            </a: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R: 240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G: 90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B: 40</a:t>
            </a:r>
            <a:endParaRPr lang="en-US" sz="1333" spc="8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35778" y="3364134"/>
            <a:ext cx="2168073" cy="707694"/>
          </a:xfrm>
          <a:prstGeom prst="rect">
            <a:avLst/>
          </a:prstGeom>
        </p:spPr>
        <p:txBody>
          <a:bodyPr wrap="square" lIns="0" numCol="2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#2A9FBC</a:t>
            </a: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R: 42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G: 159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B: 188</a:t>
            </a:r>
            <a:endParaRPr lang="en-US" sz="1333" spc="8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343796" y="3381914"/>
            <a:ext cx="2168073" cy="707694"/>
          </a:xfrm>
          <a:prstGeom prst="rect">
            <a:avLst/>
          </a:prstGeom>
        </p:spPr>
        <p:txBody>
          <a:bodyPr wrap="square" lIns="0" numCol="2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#404040</a:t>
            </a: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R: 64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G: 64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B: 64</a:t>
            </a:r>
            <a:endParaRPr lang="en-US" sz="1333" spc="8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7761" y="4768864"/>
            <a:ext cx="1035540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#C43BOE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27761" y="5537490"/>
            <a:ext cx="985847" cy="297454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defTabSz="914423"/>
            <a:r>
              <a:rPr lang="en-US" sz="1333" spc="80" dirty="0">
                <a:solidFill>
                  <a:srgbClr val="C43B0E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#F69C7E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937760" y="4768016"/>
            <a:ext cx="91531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#1F778D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37761" y="5536642"/>
            <a:ext cx="1014701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333" spc="80" dirty="0">
                <a:solidFill>
                  <a:srgbClr val="1F778D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#76CBE0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345424" y="5101463"/>
            <a:ext cx="2168073" cy="707694"/>
          </a:xfrm>
          <a:prstGeom prst="rect">
            <a:avLst/>
          </a:prstGeom>
        </p:spPr>
        <p:txBody>
          <a:bodyPr wrap="square" lIns="0" numCol="2">
            <a:spAutoFit/>
          </a:bodyPr>
          <a:lstStyle/>
          <a:p>
            <a:pPr defTabSz="914423"/>
            <a:r>
              <a:rPr lang="en-US" sz="1333" spc="80" dirty="0">
                <a:solidFill>
                  <a:srgbClr val="30303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#FFFFFF</a:t>
            </a:r>
          </a:p>
          <a:p>
            <a:pPr defTabSz="914423"/>
            <a:endParaRPr lang="en-US" sz="1333" spc="80" dirty="0">
              <a:solidFill>
                <a:srgbClr val="303030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endParaRPr lang="en-US" sz="1333" spc="80" dirty="0">
              <a:solidFill>
                <a:srgbClr val="303030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r>
              <a:rPr lang="en-US" sz="1333" spc="80" dirty="0">
                <a:solidFill>
                  <a:srgbClr val="30303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R: 255</a:t>
            </a:r>
          </a:p>
          <a:p>
            <a:pPr defTabSz="914423"/>
            <a:r>
              <a:rPr lang="en-US" sz="1333" spc="80" dirty="0">
                <a:solidFill>
                  <a:srgbClr val="30303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G: 255</a:t>
            </a:r>
          </a:p>
          <a:p>
            <a:pPr defTabSz="914423"/>
            <a:r>
              <a:rPr lang="en-US" sz="1333" spc="80" dirty="0">
                <a:solidFill>
                  <a:srgbClr val="30303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B: 255</a:t>
            </a:r>
            <a:endParaRPr lang="en-US" sz="1333" spc="80">
              <a:solidFill>
                <a:srgbClr val="303030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70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48640" cy="6858000"/>
          </a:xfrm>
          <a:prstGeom prst="rect">
            <a:avLst/>
          </a:prstGeom>
          <a:solidFill>
            <a:srgbClr val="EE1F68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455" y="2807483"/>
            <a:ext cx="1859279" cy="762000"/>
          </a:xfrm>
          <a:prstGeom prst="rect">
            <a:avLst/>
          </a:prstGeom>
        </p:spPr>
        <p:txBody>
          <a:bodyPr lIns="0"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4000" dirty="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77" y="-2093158"/>
            <a:ext cx="3292344" cy="9459157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0"/>
            <a:ext cx="548640" cy="277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914423">
              <a:spcBef>
                <a:spcPts val="400"/>
              </a:spcBef>
            </a:pPr>
            <a:r>
              <a:rPr lang="en-US" sz="800" dirty="0">
                <a:solidFill>
                  <a:srgbClr val="E5E5E5">
                    <a:lumMod val="10000"/>
                  </a:srgbClr>
                </a:solidFill>
                <a:latin typeface="PS TT Commons DemiBold"/>
              </a:rPr>
              <a:t>TOC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2455" y="3569483"/>
            <a:ext cx="4109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60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Refer to</a:t>
            </a:r>
            <a:r>
              <a:rPr lang="en-US" sz="1600">
                <a:solidFill>
                  <a:srgbClr val="404040"/>
                </a:solidFill>
                <a:latin typeface="PS TT Commons" charset="0"/>
                <a:ea typeface="PS TT Commons" charset="0"/>
                <a:cs typeface="PS TT Commons" charset="0"/>
              </a:rPr>
              <a:t> </a:t>
            </a:r>
            <a:r>
              <a:rPr lang="en-US" sz="1600" u="sng">
                <a:solidFill>
                  <a:srgbClr val="EE1F68"/>
                </a:solidFill>
                <a:latin typeface="PS TT Commons" charset="0"/>
                <a:ea typeface="PS TT Commons" charset="0"/>
                <a:cs typeface="PS TT Commons" charset="0"/>
                <a:hlinkClick r:id="rId4"/>
              </a:rPr>
              <a:t>Author Kit</a:t>
            </a:r>
            <a:r>
              <a:rPr lang="en-US" sz="160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 for additional guidance</a:t>
            </a:r>
            <a:endParaRPr lang="en-US">
              <a:solidFill>
                <a:srgbClr val="404040"/>
              </a:solidFill>
              <a:latin typeface="PS TT Common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50511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 | Light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&lt;div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row carousel-indicators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background-color:red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background-color:green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70094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 with Info | Light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&lt;div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row carousel-indicators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background-color:red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background-color:green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&lt;/div&gt;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Information about the code above. Code should be in Roboto Mono font, while slide title and supplemental text should remain in PS TT Commons. </a:t>
            </a:r>
          </a:p>
        </p:txBody>
      </p:sp>
    </p:spTree>
    <p:extLst>
      <p:ext uri="{BB962C8B-B14F-4D97-AF65-F5344CB8AC3E}">
        <p14:creationId xmlns:p14="http://schemas.microsoft.com/office/powerpoint/2010/main" val="1861038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// Put code on this side</a:t>
            </a:r>
          </a:p>
          <a:p>
            <a:pPr>
              <a:lnSpc>
                <a:spcPct val="110000"/>
              </a:lnSpc>
            </a:pPr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2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endParaRPr lang="en-US" dirty="0"/>
          </a:p>
          <a:p>
            <a:r>
              <a:rPr lang="en-US" dirty="0"/>
              <a:t>let sites = []</a:t>
            </a:r>
          </a:p>
          <a:p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endParaRPr lang="en-US" dirty="0"/>
          </a:p>
          <a:p>
            <a:r>
              <a:rPr lang="en-US" dirty="0" err="1"/>
              <a:t>console.log</a:t>
            </a:r>
            <a:r>
              <a:rPr lang="en-US" dirty="0"/>
              <a:t>(sites[0].name)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Line up with these notes</a:t>
            </a:r>
          </a:p>
          <a:p>
            <a:endParaRPr lang="en-US" dirty="0"/>
          </a:p>
          <a:p>
            <a:r>
              <a:rPr lang="en-US" dirty="0"/>
              <a:t>Create an object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a function</a:t>
            </a:r>
          </a:p>
          <a:p>
            <a:endParaRPr lang="en-US" dirty="0"/>
          </a:p>
          <a:p>
            <a:r>
              <a:rPr lang="en-US" dirty="0"/>
              <a:t>Add the object to an array</a:t>
            </a:r>
          </a:p>
          <a:p>
            <a:endParaRPr lang="en-US" dirty="0"/>
          </a:p>
          <a:p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518688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 | Dark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&lt;div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row carousel-indicators</a:t>
            </a:r>
            <a:r>
              <a:rPr lang="en-US" dirty="0"/>
              <a:t>"&gt;</a:t>
            </a:r>
          </a:p>
          <a:p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background-color:red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background-color:green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&lt;/div&gt;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3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 with Info | Dark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Information about the code above. Code should be in Roboto Mono font, while slide title and supplemental text should remain in PS TT Commons.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&lt;div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row carousel-indicators</a:t>
            </a:r>
            <a:r>
              <a:rPr lang="en-US" dirty="0"/>
              <a:t>"&gt;</a:t>
            </a:r>
          </a:p>
          <a:p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background-color:red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background-color:green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0911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2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endParaRPr lang="en-US" dirty="0"/>
          </a:p>
          <a:p>
            <a:r>
              <a:rPr lang="en-US" dirty="0"/>
              <a:t>let sites = []</a:t>
            </a:r>
          </a:p>
          <a:p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endParaRPr lang="en-US" dirty="0"/>
          </a:p>
          <a:p>
            <a:r>
              <a:rPr lang="en-US" dirty="0" err="1"/>
              <a:t>console.log</a:t>
            </a:r>
            <a:r>
              <a:rPr lang="en-US" dirty="0"/>
              <a:t>(sites[0].name)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Line up with these notes</a:t>
            </a:r>
          </a:p>
          <a:p>
            <a:endParaRPr lang="en-US" dirty="0"/>
          </a:p>
          <a:p>
            <a:r>
              <a:rPr lang="en-US" dirty="0"/>
              <a:t>Create an object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a function</a:t>
            </a:r>
          </a:p>
          <a:p>
            <a:endParaRPr lang="en-US" dirty="0"/>
          </a:p>
          <a:p>
            <a:r>
              <a:rPr lang="en-US" dirty="0"/>
              <a:t>Add the object to an array</a:t>
            </a:r>
          </a:p>
          <a:p>
            <a:endParaRPr lang="en-US" dirty="0"/>
          </a:p>
          <a:p>
            <a:r>
              <a:rPr lang="en-US" dirty="0"/>
              <a:t>Log the site name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993723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Tab for Filename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lnSpc>
                <a:spcPct val="110000"/>
              </a:lnSpc>
            </a:pPr>
            <a:r>
              <a:rPr lang="en-US" dirty="0"/>
              <a:t>&lt;div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row carousel-indicators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background-color:red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background-color:green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&lt;/div&gt;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 anchor="ctr"/>
          <a:lstStyle/>
          <a:p>
            <a:r>
              <a:rPr lang="en-US" sz="1800"/>
              <a:t>Filename.code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662064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Two Tabs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background-color:red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 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chemeClr val="accent1"/>
                </a:solidFill>
              </a:rPr>
              <a:t>  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1"/>
                </a:solidFill>
              </a:rPr>
              <a:t>  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" 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chemeClr val="accent1"/>
                </a:solidFill>
              </a:rPr>
              <a:t>  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&lt;/div&gt;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background-color:red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 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chemeClr val="accent1"/>
                </a:solidFill>
              </a:rPr>
              <a:t>  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chemeClr val="accent1"/>
                </a:solidFill>
              </a:rPr>
              <a:t>  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" 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chemeClr val="accent1"/>
                </a:solidFill>
              </a:rPr>
              <a:t>  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&lt;/div&gt;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/>
              <a:t>Filename.here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1190424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Tab with Output | Vertical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&lt;div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row carousel-indicators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background-color:red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background-color:green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&lt;/div&gt;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Filename.here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13290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188721" y="365761"/>
            <a:ext cx="9097215" cy="437131"/>
          </a:xfrm>
          <a:prstGeom prst="rect">
            <a:avLst/>
          </a:prstGeom>
        </p:spPr>
        <p:txBody>
          <a:bodyPr lIns="0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3334" dirty="0">
                <a:solidFill>
                  <a:srgbClr val="FFFFFF">
                    <a:lumMod val="95000"/>
                  </a:srgbClr>
                </a:solidFill>
                <a:latin typeface="PS TT Commons Light"/>
                <a:ea typeface="Gotham Light" charset="0"/>
                <a:cs typeface="Gotham Light" charset="0"/>
              </a:rPr>
              <a:t>Pluralsight Color Palette: Secondary Colors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185802" y="936229"/>
            <a:ext cx="9829528" cy="0"/>
          </a:xfrm>
          <a:prstGeom prst="line">
            <a:avLst/>
          </a:prstGeom>
          <a:ln w="38100">
            <a:gradFill>
              <a:gsLst>
                <a:gs pos="0">
                  <a:srgbClr val="F35F27"/>
                </a:gs>
                <a:gs pos="100000">
                  <a:srgbClr val="F02E7C"/>
                </a:gs>
              </a:gsLst>
              <a:lin ang="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2" y="1207682"/>
            <a:ext cx="8885850" cy="41908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defTabSz="914423">
              <a:lnSpc>
                <a:spcPts val="278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Secondary colors can be used as accent colors for emphasis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" y="294468"/>
            <a:ext cx="1024825" cy="649426"/>
            <a:chOff x="-150242" y="280720"/>
            <a:chExt cx="1168802" cy="740664"/>
          </a:xfrm>
        </p:grpSpPr>
        <p:sp>
          <p:nvSpPr>
            <p:cNvPr id="12" name="Rectangle 11"/>
            <p:cNvSpPr/>
            <p:nvPr/>
          </p:nvSpPr>
          <p:spPr>
            <a:xfrm>
              <a:off x="-150242" y="280720"/>
              <a:ext cx="809859" cy="740664"/>
            </a:xfrm>
            <a:prstGeom prst="rect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80876" y="282210"/>
              <a:ext cx="737684" cy="737684"/>
            </a:xfrm>
            <a:prstGeom prst="ellipse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405325"/>
            <a:ext cx="402382" cy="427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01837" y="2332392"/>
            <a:ext cx="2851991" cy="1042423"/>
          </a:xfrm>
          <a:prstGeom prst="rect">
            <a:avLst/>
          </a:prstGeom>
          <a:solidFill>
            <a:srgbClr val="67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93819" y="2332392"/>
            <a:ext cx="2851991" cy="1043658"/>
          </a:xfrm>
          <a:prstGeom prst="rect">
            <a:avLst/>
          </a:prstGeom>
          <a:solidFill>
            <a:srgbClr val="9BC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85802" y="2332392"/>
            <a:ext cx="2851991" cy="1043658"/>
          </a:xfrm>
          <a:prstGeom prst="rect">
            <a:avLst/>
          </a:prstGeom>
          <a:solidFill>
            <a:srgbClr val="A62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5802" y="3376050"/>
            <a:ext cx="2851991" cy="571058"/>
          </a:xfrm>
          <a:prstGeom prst="rect">
            <a:avLst/>
          </a:prstGeom>
          <a:solidFill>
            <a:srgbClr val="7D2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85802" y="3947108"/>
            <a:ext cx="2851991" cy="571058"/>
          </a:xfrm>
          <a:prstGeom prst="rect">
            <a:avLst/>
          </a:prstGeom>
          <a:solidFill>
            <a:srgbClr val="D8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93819" y="3379466"/>
            <a:ext cx="2851991" cy="567546"/>
          </a:xfrm>
          <a:prstGeom prst="rect">
            <a:avLst/>
          </a:prstGeom>
          <a:solidFill>
            <a:srgbClr val="77A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93819" y="3944112"/>
            <a:ext cx="2851991" cy="569635"/>
          </a:xfrm>
          <a:prstGeom prst="rect">
            <a:avLst/>
          </a:prstGeom>
          <a:solidFill>
            <a:srgbClr val="C3D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01837" y="5276931"/>
            <a:ext cx="2851991" cy="1042416"/>
          </a:xfrm>
          <a:prstGeom prst="rect">
            <a:avLst/>
          </a:prstGeom>
          <a:solidFill>
            <a:srgbClr val="171717"/>
          </a:solidFill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5802" y="1899762"/>
            <a:ext cx="549189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914423"/>
            <a:r>
              <a:rPr lang="en-US" sz="160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Plum</a:t>
            </a:r>
            <a:endParaRPr lang="en-US" sz="160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93820" y="1899762"/>
            <a:ext cx="671018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914423"/>
            <a:r>
              <a:rPr lang="en-US" sz="160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Green</a:t>
            </a:r>
            <a:endParaRPr lang="en-US" sz="160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01837" y="1902977"/>
            <a:ext cx="688650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914423"/>
            <a:r>
              <a:rPr lang="en-US" sz="160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Purple</a:t>
            </a:r>
            <a:endParaRPr lang="en-US" sz="160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01837" y="4847740"/>
            <a:ext cx="581249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914423"/>
            <a:r>
              <a:rPr lang="en-US" sz="160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Black</a:t>
            </a:r>
            <a:endParaRPr lang="en-US" sz="160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7761" y="2527055"/>
            <a:ext cx="2168073" cy="707694"/>
          </a:xfrm>
          <a:prstGeom prst="rect">
            <a:avLst/>
          </a:prstGeom>
        </p:spPr>
        <p:txBody>
          <a:bodyPr wrap="square" lIns="0" numCol="2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#A62E5C</a:t>
            </a: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R: 166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G: 46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B: 92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35778" y="2527055"/>
            <a:ext cx="2168073" cy="707694"/>
          </a:xfrm>
          <a:prstGeom prst="rect">
            <a:avLst/>
          </a:prstGeom>
        </p:spPr>
        <p:txBody>
          <a:bodyPr wrap="square" lIns="0" numCol="2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#9BC850</a:t>
            </a: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R: 155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G: 200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B: 80</a:t>
            </a:r>
            <a:endParaRPr lang="en-US" sz="1333" spc="8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343796" y="2527055"/>
            <a:ext cx="2168073" cy="707694"/>
          </a:xfrm>
          <a:prstGeom prst="rect">
            <a:avLst/>
          </a:prstGeom>
        </p:spPr>
        <p:txBody>
          <a:bodyPr wrap="square" lIns="0" numCol="2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#675BA7</a:t>
            </a: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R: 103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G: 91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B: 167</a:t>
            </a:r>
            <a:endParaRPr lang="en-US" sz="1333" spc="8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7761" y="3538339"/>
            <a:ext cx="955390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#7D2345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27761" y="4109397"/>
            <a:ext cx="965905" cy="297454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defTabSz="914423"/>
            <a:r>
              <a:rPr lang="en-US" sz="1333" spc="80" dirty="0">
                <a:solidFill>
                  <a:srgbClr val="691B3A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#D8739A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937760" y="3535749"/>
            <a:ext cx="952184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#77A032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37761" y="4103927"/>
            <a:ext cx="1009187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333" spc="80" dirty="0">
                <a:solidFill>
                  <a:srgbClr val="638A27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#C3DE96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345424" y="5485091"/>
            <a:ext cx="2168073" cy="707694"/>
          </a:xfrm>
          <a:prstGeom prst="rect">
            <a:avLst/>
          </a:prstGeom>
        </p:spPr>
        <p:txBody>
          <a:bodyPr wrap="square" lIns="0" numCol="2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#171717</a:t>
            </a: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R: 23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G: 23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B: 23</a:t>
            </a:r>
            <a:endParaRPr lang="en-US" sz="1333" spc="8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001837" y="3377184"/>
            <a:ext cx="2851991" cy="567546"/>
          </a:xfrm>
          <a:prstGeom prst="rect">
            <a:avLst/>
          </a:prstGeom>
          <a:solidFill>
            <a:srgbClr val="4D4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001837" y="3944112"/>
            <a:ext cx="2851991" cy="569635"/>
          </a:xfrm>
          <a:prstGeom prst="rect">
            <a:avLst/>
          </a:prstGeom>
          <a:solidFill>
            <a:srgbClr val="A49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45778" y="3540464"/>
            <a:ext cx="96590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#4D447E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345778" y="4108641"/>
            <a:ext cx="1017458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333" spc="80" dirty="0">
                <a:solidFill>
                  <a:srgbClr val="4D447E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#A49DCA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593819" y="5276931"/>
            <a:ext cx="2851991" cy="1042416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93819" y="4847740"/>
            <a:ext cx="531556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914423"/>
            <a:r>
              <a:rPr lang="en-US" sz="160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Gray</a:t>
            </a:r>
            <a:endParaRPr lang="en-US" sz="160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37407" y="5485091"/>
            <a:ext cx="2168073" cy="707694"/>
          </a:xfrm>
          <a:prstGeom prst="rect">
            <a:avLst/>
          </a:prstGeom>
        </p:spPr>
        <p:txBody>
          <a:bodyPr wrap="square" lIns="0" numCol="2">
            <a:spAutoFit/>
          </a:bodyPr>
          <a:lstStyle/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#303030</a:t>
            </a: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endParaRPr lang="en-US" sz="1333" spc="80" dirty="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R: 48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G: 48</a:t>
            </a:r>
          </a:p>
          <a:p>
            <a:pPr defTabSz="914423"/>
            <a:r>
              <a:rPr lang="en-US" sz="1333" spc="8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B: 48</a:t>
            </a:r>
            <a:endParaRPr lang="en-US" sz="1333" spc="8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85802" y="5276931"/>
            <a:ext cx="2851991" cy="1042416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85802" y="4847740"/>
            <a:ext cx="1047723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914423"/>
            <a:r>
              <a:rPr lang="en-US" sz="1600" dirty="0">
                <a:solidFill>
                  <a:srgbClr val="FFFFFF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Light Gray</a:t>
            </a:r>
            <a:endParaRPr lang="en-US" sz="1600">
              <a:solidFill>
                <a:srgbClr val="FFFFFF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9390" y="5485091"/>
            <a:ext cx="2168073" cy="707694"/>
          </a:xfrm>
          <a:prstGeom prst="rect">
            <a:avLst/>
          </a:prstGeom>
        </p:spPr>
        <p:txBody>
          <a:bodyPr wrap="square" lIns="0" numCol="2">
            <a:spAutoFit/>
          </a:bodyPr>
          <a:lstStyle/>
          <a:p>
            <a:pPr defTabSz="914423"/>
            <a:r>
              <a:rPr lang="en-US" sz="1333" spc="80" dirty="0">
                <a:solidFill>
                  <a:srgbClr val="30303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#E5E5E5</a:t>
            </a:r>
          </a:p>
          <a:p>
            <a:pPr defTabSz="914423"/>
            <a:endParaRPr lang="en-US" sz="1333" spc="80" dirty="0">
              <a:solidFill>
                <a:srgbClr val="303030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endParaRPr lang="en-US" sz="1333" spc="80" dirty="0">
              <a:solidFill>
                <a:srgbClr val="303030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  <a:p>
            <a:pPr defTabSz="914423"/>
            <a:r>
              <a:rPr lang="en-US" sz="1333" spc="80" dirty="0">
                <a:solidFill>
                  <a:srgbClr val="30303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R: 229</a:t>
            </a:r>
          </a:p>
          <a:p>
            <a:pPr defTabSz="914423"/>
            <a:r>
              <a:rPr lang="en-US" sz="1333" spc="80" dirty="0">
                <a:solidFill>
                  <a:srgbClr val="30303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G: 229</a:t>
            </a:r>
          </a:p>
          <a:p>
            <a:pPr defTabSz="914423"/>
            <a:r>
              <a:rPr lang="en-US" sz="1333" spc="80" dirty="0">
                <a:solidFill>
                  <a:srgbClr val="30303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B: 229</a:t>
            </a:r>
            <a:endParaRPr lang="en-US" sz="1333" spc="80">
              <a:solidFill>
                <a:srgbClr val="303030"/>
              </a:solidFill>
              <a:latin typeface="PS TT Commons Light" charset="0"/>
              <a:ea typeface="PS TT Commons Light" charset="0"/>
              <a:cs typeface="PS TT Commo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902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Tab with Output | Horizontal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background-color:red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 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chemeClr val="accent1"/>
                </a:solidFill>
              </a:rPr>
              <a:t>  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chemeClr val="accent1"/>
                </a:solidFill>
              </a:rPr>
              <a:t>  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" 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chemeClr val="accent1"/>
                </a:solidFill>
              </a:rPr>
              <a:t>  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&lt;/div&gt;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Filename.here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&gt; Code output or other items</a:t>
            </a:r>
          </a:p>
        </p:txBody>
      </p:sp>
    </p:spTree>
    <p:extLst>
      <p:ext uri="{BB962C8B-B14F-4D97-AF65-F5344CB8AC3E}">
        <p14:creationId xmlns:p14="http://schemas.microsoft.com/office/powerpoint/2010/main" val="1004122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Title Left and Tab </a:t>
            </a:r>
            <a:br>
              <a:rPr lang="en-US"/>
            </a:br>
            <a:r>
              <a:rPr lang="en-US"/>
              <a:t>for Filename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&lt;div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row carousel-indicators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background-color:red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background-color:green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&lt;/div&gt;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214984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&lt;div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row carousel-indicators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background-color:red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&lt;div </a:t>
            </a:r>
            <a:r>
              <a:rPr lang="en-US" dirty="0">
                <a:solidFill>
                  <a:schemeClr val="accent1"/>
                </a:solidFill>
              </a:rPr>
              <a:t>style</a:t>
            </a:r>
            <a:r>
              <a:rPr lang="en-US" dirty="0"/>
              <a:t>="</a:t>
            </a:r>
            <a:r>
              <a:rPr lang="en-US" dirty="0" err="1">
                <a:solidFill>
                  <a:schemeClr val="accent2"/>
                </a:solidFill>
              </a:rPr>
              <a:t>background-color:green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col-md-4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data-target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 err="1">
                <a:solidFill>
                  <a:schemeClr val="accent2"/>
                </a:solidFill>
              </a:rPr>
              <a:t>homeCarousel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data-slide-to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="</a:t>
            </a:r>
            <a:r>
              <a:rPr lang="en-US" dirty="0">
                <a:solidFill>
                  <a:schemeClr val="accent2"/>
                </a:solidFill>
              </a:rPr>
              <a:t>active</a:t>
            </a:r>
            <a:r>
              <a:rPr lang="en-US" dirty="0"/>
              <a:t>"&gt;</a:t>
            </a:r>
          </a:p>
          <a:p>
            <a:pPr>
              <a:spcBef>
                <a:spcPts val="400"/>
              </a:spcBef>
            </a:pPr>
            <a:r>
              <a:rPr lang="en-US" dirty="0"/>
              <a:t>    &lt;/div&gt;</a:t>
            </a:r>
          </a:p>
          <a:p>
            <a:pPr>
              <a:spcBef>
                <a:spcPts val="400"/>
              </a:spcBef>
            </a:pPr>
            <a:r>
              <a:rPr lang="en-US" dirty="0"/>
              <a:t>&lt;/div&gt;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14982731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48640" cy="6858000"/>
          </a:xfrm>
          <a:prstGeom prst="rect">
            <a:avLst/>
          </a:prstGeom>
          <a:solidFill>
            <a:srgbClr val="EC0F78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453" y="2807483"/>
            <a:ext cx="2706624" cy="762000"/>
          </a:xfrm>
          <a:prstGeom prst="rect">
            <a:avLst/>
          </a:prstGeom>
        </p:spPr>
        <p:txBody>
          <a:bodyPr lIns="0"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4000" dirty="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Citations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667063" y="1373554"/>
            <a:ext cx="7518400" cy="4110892"/>
            <a:chOff x="7526215" y="867508"/>
            <a:chExt cx="11277600" cy="616633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8180753" y="5861537"/>
              <a:ext cx="9847384" cy="0"/>
            </a:xfrm>
            <a:prstGeom prst="line">
              <a:avLst/>
            </a:prstGeom>
            <a:ln w="6350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7526215" y="867508"/>
              <a:ext cx="11277600" cy="6166338"/>
            </a:xfrm>
            <a:prstGeom prst="rect">
              <a:avLst/>
            </a:prstGeom>
            <a:noFill/>
            <a:ln w="6350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23"/>
              <a:endParaRPr lang="en-US">
                <a:solidFill>
                  <a:srgbClr val="FFFFFF"/>
                </a:solidFill>
                <a:latin typeface="PS TT Commons DemiBold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8180753" y="6389076"/>
              <a:ext cx="1244601" cy="0"/>
            </a:xfrm>
            <a:prstGeom prst="line">
              <a:avLst/>
            </a:prstGeom>
            <a:ln w="6350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8180753" y="2168766"/>
              <a:ext cx="9296399" cy="2543908"/>
              <a:chOff x="8180753" y="2168766"/>
              <a:chExt cx="9296399" cy="254390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180753" y="2168766"/>
                <a:ext cx="2825262" cy="2543908"/>
              </a:xfrm>
              <a:prstGeom prst="rect">
                <a:avLst/>
              </a:prstGeom>
              <a:noFill/>
              <a:ln w="63500"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23"/>
                <a:endParaRPr lang="en-US">
                  <a:solidFill>
                    <a:srgbClr val="FFFFFF"/>
                  </a:solidFill>
                  <a:latin typeface="PS TT Commons DemiBold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11980984" y="2712568"/>
                <a:ext cx="5496168" cy="1456304"/>
                <a:chOff x="11980984" y="2754921"/>
                <a:chExt cx="5496168" cy="1456304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1980984" y="2754921"/>
                  <a:ext cx="5496168" cy="0"/>
                </a:xfrm>
                <a:prstGeom prst="line">
                  <a:avLst/>
                </a:prstGeom>
                <a:ln w="63500"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11980984" y="3464164"/>
                  <a:ext cx="3024554" cy="0"/>
                </a:xfrm>
                <a:prstGeom prst="line">
                  <a:avLst/>
                </a:prstGeom>
                <a:ln w="63500"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1980984" y="4211225"/>
                  <a:ext cx="4478216" cy="0"/>
                </a:xfrm>
                <a:prstGeom prst="line">
                  <a:avLst/>
                </a:prstGeom>
                <a:ln w="63500">
                  <a:solidFill>
                    <a:schemeClr val="tx2">
                      <a:lumMod val="90000"/>
                      <a:lumOff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6" name="Rectangle 15"/>
          <p:cNvSpPr/>
          <p:nvPr/>
        </p:nvSpPr>
        <p:spPr>
          <a:xfrm>
            <a:off x="1002455" y="3569483"/>
            <a:ext cx="4109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60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Refer to</a:t>
            </a:r>
            <a:r>
              <a:rPr lang="en-US" sz="1600">
                <a:solidFill>
                  <a:srgbClr val="404040"/>
                </a:solidFill>
                <a:latin typeface="PS TT Commons" charset="0"/>
                <a:ea typeface="PS TT Commons" charset="0"/>
                <a:cs typeface="PS TT Commons" charset="0"/>
              </a:rPr>
              <a:t> </a:t>
            </a:r>
            <a:r>
              <a:rPr lang="en-US" sz="1600" u="sng">
                <a:solidFill>
                  <a:srgbClr val="EE1F68"/>
                </a:solidFill>
                <a:latin typeface="PS TT Commons" charset="0"/>
                <a:ea typeface="PS TT Commons" charset="0"/>
                <a:cs typeface="PS TT Commons" charset="0"/>
                <a:hlinkClick r:id="rId2"/>
              </a:rPr>
              <a:t>Author Kit</a:t>
            </a:r>
            <a:r>
              <a:rPr lang="en-US" sz="160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 for additional guidance</a:t>
            </a:r>
            <a:endParaRPr lang="en-US">
              <a:solidFill>
                <a:srgbClr val="404040"/>
              </a:solidFill>
              <a:latin typeface="PS TT Commons DemiBold"/>
            </a:endParaRPr>
          </a:p>
        </p:txBody>
      </p:sp>
      <p:sp>
        <p:nvSpPr>
          <p:cNvPr id="18" name="Rectangle 17">
            <a:hlinkClick r:id="rId3" action="ppaction://hlinksldjump"/>
          </p:cNvPr>
          <p:cNvSpPr/>
          <p:nvPr/>
        </p:nvSpPr>
        <p:spPr>
          <a:xfrm>
            <a:off x="0" y="0"/>
            <a:ext cx="548640" cy="277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914423">
              <a:spcBef>
                <a:spcPts val="400"/>
              </a:spcBef>
            </a:pPr>
            <a:r>
              <a:rPr lang="en-US" sz="800" dirty="0">
                <a:solidFill>
                  <a:srgbClr val="E5E5E5">
                    <a:lumMod val="10000"/>
                  </a:srgbClr>
                </a:solidFill>
                <a:latin typeface="PS TT Commons DemiBold"/>
              </a:rPr>
              <a:t>TOC</a:t>
            </a:r>
          </a:p>
        </p:txBody>
      </p:sp>
    </p:spTree>
    <p:extLst>
      <p:ext uri="{BB962C8B-B14F-4D97-AF65-F5344CB8AC3E}">
        <p14:creationId xmlns:p14="http://schemas.microsoft.com/office/powerpoint/2010/main" val="21216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Citation Option 1</a:t>
            </a:r>
          </a:p>
        </p:txBody>
      </p:sp>
      <p:sp>
        <p:nvSpPr>
          <p:cNvPr id="3" name="Text Placeholder 7"/>
          <p:cNvSpPr txBox="1">
            <a:spLocks/>
          </p:cNvSpPr>
          <p:nvPr/>
        </p:nvSpPr>
        <p:spPr>
          <a:xfrm>
            <a:off x="503814" y="6309360"/>
            <a:ext cx="10972569" cy="379844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" indent="-57152" defTabSz="586017">
              <a:spcBef>
                <a:spcPts val="1800"/>
              </a:spcBef>
            </a:pPr>
            <a:r>
              <a:rPr lang="en-US" sz="1600" dirty="0">
                <a:solidFill>
                  <a:srgbClr val="404040"/>
                </a:solidFill>
                <a:latin typeface="PS TT Commons" charset="0"/>
                <a:ea typeface="PS TT Commons" charset="0"/>
                <a:cs typeface="PS TT Commons" charset="0"/>
              </a:rPr>
              <a:t>Citation: Author/Source, Title, Link/Short </a:t>
            </a:r>
            <a:r>
              <a:rPr lang="en-US" sz="1600" dirty="0" err="1">
                <a:solidFill>
                  <a:srgbClr val="404040"/>
                </a:solidFill>
                <a:latin typeface="PS TT Commons" charset="0"/>
                <a:ea typeface="PS TT Commons" charset="0"/>
                <a:cs typeface="PS TT Commons" charset="0"/>
              </a:rPr>
              <a:t>URL</a:t>
            </a:r>
            <a:endParaRPr lang="en-US" sz="1600" dirty="0">
              <a:solidFill>
                <a:srgbClr val="404040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01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12465"/>
            <a:ext cx="12192000" cy="104553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/>
            <a:endParaRPr lang="en-US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Citation Option 2</a:t>
            </a:r>
          </a:p>
        </p:txBody>
      </p:sp>
      <p:sp>
        <p:nvSpPr>
          <p:cNvPr id="3" name="Text Placeholder 7"/>
          <p:cNvSpPr txBox="1">
            <a:spLocks/>
          </p:cNvSpPr>
          <p:nvPr/>
        </p:nvSpPr>
        <p:spPr>
          <a:xfrm>
            <a:off x="503814" y="6198166"/>
            <a:ext cx="10972569" cy="238077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" indent="-57152" defTabSz="586017">
              <a:spcBef>
                <a:spcPts val="1800"/>
              </a:spcBef>
            </a:pPr>
            <a:r>
              <a:rPr lang="en-US" sz="1600" dirty="0">
                <a:solidFill>
                  <a:srgbClr val="404040"/>
                </a:solidFill>
                <a:latin typeface="PS TT Commons" charset="0"/>
                <a:ea typeface="PS TT Commons" charset="0"/>
                <a:cs typeface="PS TT Commons" charset="0"/>
              </a:rPr>
              <a:t>Citation: Author/Source, Title, Link/Short </a:t>
            </a:r>
            <a:r>
              <a:rPr lang="en-US" sz="1600" dirty="0" err="1">
                <a:solidFill>
                  <a:srgbClr val="404040"/>
                </a:solidFill>
                <a:latin typeface="PS TT Commons" charset="0"/>
                <a:ea typeface="PS TT Commons" charset="0"/>
                <a:cs typeface="PS TT Commons" charset="0"/>
              </a:rPr>
              <a:t>URL</a:t>
            </a:r>
            <a:endParaRPr lang="en-US" sz="1600" dirty="0">
              <a:solidFill>
                <a:srgbClr val="404040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56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Information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Title of Pluralsight Course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1" indent="0" defTabSz="609630">
              <a:spcBef>
                <a:spcPts val="0"/>
              </a:spcBef>
              <a:buSzTx/>
              <a:buNone/>
              <a:defRPr/>
            </a:pPr>
            <a:r>
              <a:rPr lang="en-US"/>
              <a:t>Author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2400" y="3132667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980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 Reference in This Course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Microsoft Docs, </a:t>
            </a:r>
            <a:r>
              <a:rPr lang="en-US" u="sng" dirty="0">
                <a:hlinkClick r:id="rId2"/>
              </a:rPr>
              <a:t>Update Management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Stephen Covey, </a:t>
            </a:r>
            <a:r>
              <a:rPr lang="en-US" i="1" dirty="0"/>
              <a:t>The 7 Habits of Highly Effective People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Add relevant icons on the left for each text item on the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43" t="-9944" r="-25682" b="-9944"/>
          <a:stretch/>
        </p:blipFill>
        <p:spPr>
          <a:xfrm>
            <a:off x="773967" y="1514012"/>
            <a:ext cx="1139881" cy="917595"/>
          </a:xfrm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68" t="-8545" r="-7212" b="-8545"/>
          <a:stretch/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23" t="-21494" r="-26413" b="-20851"/>
          <a:stretch/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22" t="-14760" r="-29722" b="-13597"/>
          <a:stretch/>
        </p:blipFill>
        <p:spPr/>
      </p:pic>
    </p:spTree>
    <p:extLst>
      <p:ext uri="{BB962C8B-B14F-4D97-AF65-F5344CB8AC3E}">
        <p14:creationId xmlns:p14="http://schemas.microsoft.com/office/powerpoint/2010/main" val="1749700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48640" cy="6858000"/>
          </a:xfrm>
          <a:prstGeom prst="rect">
            <a:avLst/>
          </a:prstGeom>
          <a:solidFill>
            <a:srgbClr val="ED197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454" y="2807483"/>
            <a:ext cx="4890346" cy="762000"/>
          </a:xfrm>
          <a:prstGeom prst="rect">
            <a:avLst/>
          </a:prstGeom>
        </p:spPr>
        <p:txBody>
          <a:bodyPr lIns="0"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4000" dirty="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Comparison Slides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14" y="1316747"/>
            <a:ext cx="6749178" cy="4141879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0" y="0"/>
            <a:ext cx="548640" cy="277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914423">
              <a:spcBef>
                <a:spcPts val="400"/>
              </a:spcBef>
            </a:pPr>
            <a:r>
              <a:rPr lang="en-US" sz="800" dirty="0">
                <a:solidFill>
                  <a:srgbClr val="E5E5E5">
                    <a:lumMod val="10000"/>
                  </a:srgbClr>
                </a:solidFill>
                <a:latin typeface="PS TT Commons DemiBold"/>
              </a:rPr>
              <a:t>TOC</a:t>
            </a:r>
          </a:p>
        </p:txBody>
      </p:sp>
    </p:spTree>
    <p:extLst>
      <p:ext uri="{BB962C8B-B14F-4D97-AF65-F5344CB8AC3E}">
        <p14:creationId xmlns:p14="http://schemas.microsoft.com/office/powerpoint/2010/main" val="31788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Point-by-Point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Functional group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Configure and administer security</a:t>
            </a:r>
          </a:p>
          <a:p>
            <a:r>
              <a:rPr lang="en-US" dirty="0"/>
              <a:t>Configure advanced networking</a:t>
            </a:r>
          </a:p>
          <a:p>
            <a:r>
              <a:rPr lang="en-US" dirty="0"/>
              <a:t>Configure advanced storage</a:t>
            </a:r>
          </a:p>
          <a:p>
            <a:r>
              <a:rPr lang="en-US" dirty="0"/>
              <a:t>Administer and manage resources</a:t>
            </a:r>
          </a:p>
          <a:p>
            <a:r>
              <a:rPr lang="en-US" dirty="0"/>
              <a:t>Configure availability solution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Manage vSphere storage virtualization</a:t>
            </a:r>
          </a:p>
          <a:p>
            <a:r>
              <a:rPr lang="en-US" dirty="0"/>
              <a:t>Configure software-defined storage</a:t>
            </a:r>
          </a:p>
          <a:p>
            <a:r>
              <a:rPr lang="en-US" dirty="0"/>
              <a:t>Configure vSphere storage </a:t>
            </a:r>
            <a:br>
              <a:rPr lang="en-US" dirty="0"/>
            </a:br>
            <a:r>
              <a:rPr lang="en-US" dirty="0"/>
              <a:t>multi-pathing and failover</a:t>
            </a:r>
          </a:p>
          <a:p>
            <a:r>
              <a:rPr lang="en-US" dirty="0"/>
              <a:t>Perform advanced VMFS and NFS configurations </a:t>
            </a:r>
            <a:r>
              <a:rPr lang="en-US"/>
              <a:t>and upgrades</a:t>
            </a:r>
          </a:p>
          <a:p>
            <a:r>
              <a:rPr lang="en-US"/>
              <a:t>Configure software-defined storage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7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188721" y="365761"/>
            <a:ext cx="9097215" cy="437131"/>
          </a:xfrm>
          <a:prstGeom prst="rect">
            <a:avLst/>
          </a:prstGeom>
        </p:spPr>
        <p:txBody>
          <a:bodyPr lIns="0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3334" dirty="0">
                <a:solidFill>
                  <a:srgbClr val="FFFFFF">
                    <a:lumMod val="95000"/>
                  </a:srgbClr>
                </a:solidFill>
                <a:latin typeface="PS TT Commons Light"/>
                <a:ea typeface="Gotham Light" charset="0"/>
                <a:cs typeface="Gotham Light" charset="0"/>
              </a:rPr>
              <a:t>PS TT Commons &amp; Roboto Mono Fonts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185802" y="936229"/>
            <a:ext cx="9829528" cy="0"/>
          </a:xfrm>
          <a:prstGeom prst="line">
            <a:avLst/>
          </a:prstGeom>
          <a:ln w="38100">
            <a:gradFill>
              <a:gsLst>
                <a:gs pos="0">
                  <a:srgbClr val="F35F27"/>
                </a:gs>
                <a:gs pos="100000">
                  <a:srgbClr val="F02E7C"/>
                </a:gs>
              </a:gsLst>
              <a:lin ang="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5802" y="1207682"/>
            <a:ext cx="9968809" cy="41908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defTabSz="914423">
              <a:lnSpc>
                <a:spcPts val="278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1867" dirty="0">
                <a:solidFill>
                  <a:srgbClr val="FFFFFF">
                    <a:lumMod val="95000"/>
                  </a:srgbClr>
                </a:solidFill>
                <a:latin typeface="PS TT Commons Book" charset="0"/>
                <a:ea typeface="PS TT Commons Book" charset="0"/>
                <a:cs typeface="PS TT Commons Book" charset="0"/>
              </a:rPr>
              <a:t>If these two columns match, PS TT Commons and Roboto Mono are correctly installed.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" y="294468"/>
            <a:ext cx="1024825" cy="649426"/>
            <a:chOff x="-150242" y="280720"/>
            <a:chExt cx="1168802" cy="740664"/>
          </a:xfrm>
        </p:grpSpPr>
        <p:sp>
          <p:nvSpPr>
            <p:cNvPr id="12" name="Rectangle 11"/>
            <p:cNvSpPr/>
            <p:nvPr/>
          </p:nvSpPr>
          <p:spPr>
            <a:xfrm>
              <a:off x="-150242" y="280720"/>
              <a:ext cx="809859" cy="740664"/>
            </a:xfrm>
            <a:prstGeom prst="rect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80876" y="282210"/>
              <a:ext cx="737684" cy="737684"/>
            </a:xfrm>
            <a:prstGeom prst="ellipse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405325"/>
            <a:ext cx="402382" cy="427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5802" y="2284773"/>
            <a:ext cx="3933128" cy="224574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914423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PS TT Commons Light"/>
                <a:ea typeface="PS TT Commons Light" charset="0"/>
                <a:cs typeface="PS TT Commons Light" charset="0"/>
              </a:rPr>
              <a:t>PS TT Commons Light</a:t>
            </a:r>
          </a:p>
          <a:p>
            <a:pPr defTabSz="914423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PS TT Commons Regular</a:t>
            </a:r>
          </a:p>
          <a:p>
            <a:pPr defTabSz="914423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PS TT Commons DemiBold"/>
                <a:ea typeface="PS TT Commons Light" charset="0"/>
                <a:cs typeface="PS TT Commons Light" charset="0"/>
              </a:rPr>
              <a:t>PS TT Commons Demibold</a:t>
            </a:r>
          </a:p>
          <a:p>
            <a:pPr defTabSz="914423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Roboto Mono" charset="0"/>
                <a:ea typeface="Roboto Mono" charset="0"/>
                <a:cs typeface="Roboto Mono" charset="0"/>
              </a:rPr>
              <a:t>Roboto Mono</a:t>
            </a:r>
            <a:endParaRPr lang="en-US" sz="2400">
              <a:solidFill>
                <a:srgbClr val="FFFFFF"/>
              </a:solidFill>
              <a:latin typeface="Roboto Mono" charset="0"/>
              <a:ea typeface="Roboto Mono" charset="0"/>
              <a:cs typeface="Roboto Mon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03" y="2322880"/>
            <a:ext cx="4334933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2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Column-by-Column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Functional group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Configure and administer security</a:t>
            </a:r>
          </a:p>
          <a:p>
            <a:r>
              <a:rPr lang="en-US" dirty="0"/>
              <a:t>Configure advanced networking</a:t>
            </a:r>
          </a:p>
          <a:p>
            <a:r>
              <a:rPr lang="en-US" dirty="0"/>
              <a:t>Configure advanced storage</a:t>
            </a:r>
          </a:p>
          <a:p>
            <a:r>
              <a:rPr lang="en-US" dirty="0"/>
              <a:t>Administer and manage resources</a:t>
            </a:r>
          </a:p>
          <a:p>
            <a:r>
              <a:rPr lang="en-US" dirty="0"/>
              <a:t>Configure availability solution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Manage vSphere storage virtualization</a:t>
            </a:r>
          </a:p>
          <a:p>
            <a:r>
              <a:rPr lang="en-US" dirty="0"/>
              <a:t>Configure software-defined storage</a:t>
            </a:r>
          </a:p>
          <a:p>
            <a:r>
              <a:rPr lang="en-US" dirty="0"/>
              <a:t>Configure vSphere storage </a:t>
            </a:r>
            <a:br>
              <a:rPr lang="en-US" dirty="0"/>
            </a:br>
            <a:r>
              <a:rPr lang="en-US" dirty="0"/>
              <a:t>multi-pathing and failover</a:t>
            </a:r>
          </a:p>
          <a:p>
            <a:r>
              <a:rPr lang="en-US" dirty="0"/>
              <a:t>Perform advanced VMFS and NFS configurations </a:t>
            </a:r>
            <a:r>
              <a:rPr lang="en-US"/>
              <a:t>and upgrades</a:t>
            </a:r>
          </a:p>
          <a:p>
            <a:r>
              <a:rPr lang="en-US"/>
              <a:t>Configure software-defined storage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74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48640" cy="6858000"/>
          </a:xfrm>
          <a:prstGeom prst="rect">
            <a:avLst/>
          </a:prstGeom>
          <a:solidFill>
            <a:srgbClr val="EC0F78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454" y="2810256"/>
            <a:ext cx="2705946" cy="762000"/>
          </a:xfrm>
          <a:prstGeom prst="rect">
            <a:avLst/>
          </a:prstGeom>
        </p:spPr>
        <p:txBody>
          <a:bodyPr lIns="0"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4000" dirty="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97893" y="3248925"/>
            <a:ext cx="6424571" cy="415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2069" y="1318685"/>
            <a:ext cx="1162067" cy="2008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9145" y="1318685"/>
            <a:ext cx="1162067" cy="2008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6223" y="1318685"/>
            <a:ext cx="1162067" cy="20087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876015" y="3421434"/>
            <a:ext cx="1162067" cy="20087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243093" y="3421434"/>
            <a:ext cx="1162067" cy="2008716"/>
          </a:xfrm>
          <a:prstGeom prst="rect">
            <a:avLst/>
          </a:prstGeom>
        </p:spPr>
      </p:pic>
      <p:sp>
        <p:nvSpPr>
          <p:cNvPr id="12" name="Rectangle 11">
            <a:hlinkClick r:id="rId4" action="ppaction://hlinksldjump"/>
          </p:cNvPr>
          <p:cNvSpPr/>
          <p:nvPr/>
        </p:nvSpPr>
        <p:spPr>
          <a:xfrm>
            <a:off x="0" y="0"/>
            <a:ext cx="548640" cy="277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914423">
              <a:spcBef>
                <a:spcPts val="400"/>
              </a:spcBef>
            </a:pPr>
            <a:r>
              <a:rPr lang="en-US" sz="800" dirty="0">
                <a:solidFill>
                  <a:srgbClr val="E5E5E5">
                    <a:lumMod val="10000"/>
                  </a:srgbClr>
                </a:solidFill>
                <a:latin typeface="PS TT Commons DemiBold"/>
              </a:rPr>
              <a:t>TOC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02455" y="3569483"/>
            <a:ext cx="4109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60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Refer to</a:t>
            </a:r>
            <a:r>
              <a:rPr lang="en-US" sz="1600">
                <a:solidFill>
                  <a:srgbClr val="404040"/>
                </a:solidFill>
                <a:latin typeface="PS TT Commons" charset="0"/>
                <a:ea typeface="PS TT Commons" charset="0"/>
                <a:cs typeface="PS TT Commons" charset="0"/>
              </a:rPr>
              <a:t> </a:t>
            </a:r>
            <a:r>
              <a:rPr lang="en-US" sz="1600" u="sng">
                <a:solidFill>
                  <a:srgbClr val="EE1F68"/>
                </a:solidFill>
                <a:latin typeface="PS TT Commons" charset="0"/>
                <a:ea typeface="PS TT Commons" charset="0"/>
                <a:cs typeface="PS TT Commons" charset="0"/>
                <a:hlinkClick r:id="rId5"/>
              </a:rPr>
              <a:t>Author Kit</a:t>
            </a:r>
            <a:r>
              <a:rPr lang="en-US" sz="160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 for additional guidance</a:t>
            </a:r>
            <a:endParaRPr lang="en-US">
              <a:solidFill>
                <a:srgbClr val="404040"/>
              </a:solidFill>
              <a:latin typeface="PS TT Common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7617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37" y="3885806"/>
            <a:ext cx="294613" cy="5731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55" y="5677596"/>
            <a:ext cx="480779" cy="503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44" y="2101572"/>
            <a:ext cx="356601" cy="595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98" y="4514198"/>
            <a:ext cx="887722" cy="9759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89" y="2995976"/>
            <a:ext cx="1000475" cy="99655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1070253" y="2495111"/>
            <a:ext cx="1889760" cy="3410759"/>
          </a:xfrm>
          <a:prstGeom prst="roundRect">
            <a:avLst>
              <a:gd name="adj" fmla="val 24648"/>
            </a:avLst>
          </a:prstGeom>
          <a:noFill/>
          <a:ln w="50800" cap="rnd">
            <a:solidFill>
              <a:schemeClr val="tx1">
                <a:alpha val="7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71"/>
            <a:r>
              <a:rPr lang="en-US" sz="2700" dirty="0">
                <a:solidFill>
                  <a:srgbClr val="FFFFFF"/>
                </a:solidFill>
                <a:latin typeface="Gotham Medium" panose="02000604030000020004" pitchFamily="50" charset="0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70254" y="1948357"/>
            <a:ext cx="188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71"/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Information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01" y="3563683"/>
            <a:ext cx="1165019" cy="111094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3091989" y="4154228"/>
            <a:ext cx="282805" cy="0"/>
          </a:xfrm>
          <a:prstGeom prst="line">
            <a:avLst/>
          </a:prstGeom>
          <a:ln w="508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103140" y="3019663"/>
            <a:ext cx="188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71"/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Database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84" y="1997888"/>
            <a:ext cx="1142306" cy="708158"/>
          </a:xfrm>
          <a:prstGeom prst="rect">
            <a:avLst/>
          </a:prstGeom>
        </p:spPr>
      </p:pic>
      <p:cxnSp>
        <p:nvCxnSpPr>
          <p:cNvPr id="30" name="Elbow Connector 29"/>
          <p:cNvCxnSpPr/>
          <p:nvPr/>
        </p:nvCxnSpPr>
        <p:spPr>
          <a:xfrm flipV="1">
            <a:off x="4854802" y="2408986"/>
            <a:ext cx="1932495" cy="1522910"/>
          </a:xfrm>
          <a:prstGeom prst="bentConnector3">
            <a:avLst/>
          </a:prstGeom>
          <a:ln w="508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668108" y="1533485"/>
            <a:ext cx="188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71"/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System 1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84" y="3797792"/>
            <a:ext cx="1142306" cy="70815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4854802" y="4153512"/>
            <a:ext cx="1903459" cy="2"/>
          </a:xfrm>
          <a:prstGeom prst="line">
            <a:avLst/>
          </a:prstGeom>
          <a:ln w="508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68108" y="3318105"/>
            <a:ext cx="188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71"/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System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84" y="5509163"/>
            <a:ext cx="1142306" cy="708158"/>
          </a:xfrm>
          <a:prstGeom prst="rect">
            <a:avLst/>
          </a:prstGeom>
        </p:spPr>
      </p:pic>
      <p:cxnSp>
        <p:nvCxnSpPr>
          <p:cNvPr id="32" name="Elbow Connector 31"/>
          <p:cNvCxnSpPr/>
          <p:nvPr/>
        </p:nvCxnSpPr>
        <p:spPr>
          <a:xfrm>
            <a:off x="4854801" y="4360184"/>
            <a:ext cx="1923068" cy="1609734"/>
          </a:xfrm>
          <a:prstGeom prst="bentConnector3">
            <a:avLst/>
          </a:prstGeom>
          <a:ln w="508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21956" y="5043589"/>
            <a:ext cx="188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71"/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System 3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66" y="2068690"/>
            <a:ext cx="714010" cy="661742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9049724" y="2408986"/>
            <a:ext cx="829558" cy="0"/>
          </a:xfrm>
          <a:prstGeom prst="line">
            <a:avLst/>
          </a:prstGeom>
          <a:ln w="508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421185" y="1533485"/>
            <a:ext cx="188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71"/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Sight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26" y="3873294"/>
            <a:ext cx="691770" cy="505057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9049724" y="4141161"/>
            <a:ext cx="829558" cy="0"/>
          </a:xfrm>
          <a:prstGeom prst="line">
            <a:avLst/>
          </a:prstGeom>
          <a:ln w="508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21185" y="3304080"/>
            <a:ext cx="188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71"/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Mobile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012" y="5621864"/>
            <a:ext cx="696110" cy="69611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9049724" y="5938672"/>
            <a:ext cx="829558" cy="0"/>
          </a:xfrm>
          <a:prstGeom prst="line">
            <a:avLst/>
          </a:prstGeom>
          <a:ln w="508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421185" y="5043589"/>
            <a:ext cx="188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71"/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Diagram</a:t>
            </a:r>
          </a:p>
        </p:txBody>
      </p:sp>
    </p:spTree>
    <p:extLst>
      <p:ext uri="{BB962C8B-B14F-4D97-AF65-F5344CB8AC3E}">
        <p14:creationId xmlns:p14="http://schemas.microsoft.com/office/powerpoint/2010/main" val="13208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0" grpId="0"/>
      <p:bldP spid="51" grpId="0"/>
      <p:bldP spid="53" grpId="0"/>
      <p:bldP spid="56" grpId="0"/>
      <p:bldP spid="57" grpId="0"/>
      <p:bldP spid="67" grpId="0"/>
      <p:bldP spid="68" grpId="0"/>
      <p:bldP spid="6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Diagram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1419037" y="1692112"/>
            <a:ext cx="3706417" cy="4162023"/>
          </a:xfrm>
          <a:prstGeom prst="rect">
            <a:avLst/>
          </a:prstGeom>
          <a:solidFill>
            <a:schemeClr val="bg1"/>
          </a:solidFill>
          <a:ln w="50800" cap="rnd">
            <a:solidFill>
              <a:schemeClr val="bg2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1600" dirty="0">
              <a:solidFill>
                <a:srgbClr val="404040">
                  <a:lumMod val="50000"/>
                </a:srgbClr>
              </a:solidFill>
              <a:latin typeface="PS TT Commons Demi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39209" y="2016062"/>
            <a:ext cx="1756611" cy="55345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208" y="3001035"/>
            <a:ext cx="1756611" cy="55345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5" name="Rectangle 4"/>
          <p:cNvSpPr/>
          <p:nvPr/>
        </p:nvSpPr>
        <p:spPr>
          <a:xfrm>
            <a:off x="3139207" y="3986008"/>
            <a:ext cx="1756611" cy="55345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9206" y="4970982"/>
            <a:ext cx="1756611" cy="55345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177286" y="2632888"/>
            <a:ext cx="1369819" cy="0"/>
          </a:xfrm>
          <a:prstGeom prst="straightConnector1">
            <a:avLst/>
          </a:prstGeom>
          <a:ln w="50800" cap="rnd">
            <a:solidFill>
              <a:schemeClr val="bg2">
                <a:lumMod val="5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382814" y="3410698"/>
            <a:ext cx="0" cy="673710"/>
          </a:xfrm>
          <a:prstGeom prst="straightConnector1">
            <a:avLst/>
          </a:prstGeom>
          <a:ln w="50800" cap="rnd">
            <a:solidFill>
              <a:schemeClr val="bg2">
                <a:lumMod val="5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168894" y="4205390"/>
            <a:ext cx="2019713" cy="37114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2000" b="1">
                <a:solidFill>
                  <a:srgbClr val="404040">
                    <a:lumMod val="50000"/>
                  </a:srgbClr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Phone Home</a:t>
            </a:r>
            <a:endParaRPr lang="en-US" sz="2000" b="1" dirty="0">
              <a:solidFill>
                <a:srgbClr val="404040">
                  <a:lumMod val="50000"/>
                </a:srgbClr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6200000">
            <a:off x="8990471" y="3678762"/>
            <a:ext cx="274320" cy="2103120"/>
          </a:xfrm>
          <a:prstGeom prst="bentConnector3">
            <a:avLst>
              <a:gd name="adj1" fmla="val 392"/>
            </a:avLst>
          </a:prstGeom>
          <a:ln w="50800" cap="rnd">
            <a:solidFill>
              <a:schemeClr val="bg2">
                <a:lumMod val="5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 flipV="1">
            <a:off x="8990470" y="1718488"/>
            <a:ext cx="274320" cy="2103120"/>
          </a:xfrm>
          <a:prstGeom prst="bentConnector3">
            <a:avLst>
              <a:gd name="adj1" fmla="val 392"/>
            </a:avLst>
          </a:prstGeom>
          <a:ln w="50800" cap="rnd">
            <a:solidFill>
              <a:schemeClr val="bg2">
                <a:lumMod val="5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857" y="3094941"/>
            <a:ext cx="821533" cy="130522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5" name="Elbow Connector 24"/>
          <p:cNvCxnSpPr/>
          <p:nvPr/>
        </p:nvCxnSpPr>
        <p:spPr>
          <a:xfrm flipV="1">
            <a:off x="1752556" y="2257913"/>
            <a:ext cx="1280160" cy="1005840"/>
          </a:xfrm>
          <a:prstGeom prst="bentConnector3">
            <a:avLst>
              <a:gd name="adj1" fmla="val 32183"/>
            </a:avLst>
          </a:prstGeom>
          <a:ln w="50800" cap="rnd">
            <a:solidFill>
              <a:schemeClr val="tx1">
                <a:alpha val="7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1781011" y="4375781"/>
            <a:ext cx="1280160" cy="914400"/>
          </a:xfrm>
          <a:prstGeom prst="bentConnector3">
            <a:avLst>
              <a:gd name="adj1" fmla="val 32183"/>
            </a:avLst>
          </a:prstGeom>
          <a:ln w="50800" cap="rnd">
            <a:solidFill>
              <a:schemeClr val="tx1">
                <a:alpha val="7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1751693" y="3873143"/>
            <a:ext cx="1280160" cy="457200"/>
          </a:xfrm>
          <a:prstGeom prst="bentConnector3">
            <a:avLst>
              <a:gd name="adj1" fmla="val 44564"/>
            </a:avLst>
          </a:prstGeom>
          <a:ln w="50800" cap="rnd">
            <a:solidFill>
              <a:schemeClr val="tx1">
                <a:alpha val="7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1751693" y="3258582"/>
            <a:ext cx="1280160" cy="457200"/>
          </a:xfrm>
          <a:prstGeom prst="bentConnector3">
            <a:avLst>
              <a:gd name="adj1" fmla="val 44564"/>
            </a:avLst>
          </a:prstGeom>
          <a:ln w="50800" cap="rnd">
            <a:solidFill>
              <a:schemeClr val="tx1">
                <a:alpha val="7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3063" y="2121862"/>
            <a:ext cx="1223899" cy="116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3062" y="4161576"/>
            <a:ext cx="1308608" cy="134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85273" y="3001515"/>
            <a:ext cx="986957" cy="115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07442" y="8052391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1152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56145" y="665627"/>
            <a:ext cx="1581912" cy="914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7225" y="656064"/>
            <a:ext cx="1581912" cy="914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  <a:endParaRPr lang="en-US" sz="1867" b="1" dirty="0">
              <a:solidFill>
                <a:srgbClr val="FFFFFF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65736" y="1122827"/>
            <a:ext cx="390410" cy="0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25" idx="2"/>
            <a:endCxn id="50" idx="0"/>
          </p:cNvCxnSpPr>
          <p:nvPr/>
        </p:nvCxnSpPr>
        <p:spPr>
          <a:xfrm>
            <a:off x="10871505" y="1303977"/>
            <a:ext cx="1" cy="910144"/>
          </a:xfrm>
          <a:prstGeom prst="line">
            <a:avLst/>
          </a:prstGeom>
          <a:ln w="50800" cap="sq">
            <a:solidFill>
              <a:schemeClr val="accent5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36257" y="1541201"/>
            <a:ext cx="852151" cy="2739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27432" rtlCol="0" anchor="ctr">
            <a:spAutoFit/>
          </a:bodyPr>
          <a:lstStyle/>
          <a:p>
            <a:pPr algn="ctr" defTabSz="914423"/>
            <a:r>
              <a:rPr lang="en-US" sz="1600" b="1" dirty="0">
                <a:solidFill>
                  <a:srgbClr val="9BC85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Yes</a:t>
            </a:r>
          </a:p>
        </p:txBody>
      </p:sp>
      <p:sp>
        <p:nvSpPr>
          <p:cNvPr id="9" name="Rectangle 8"/>
          <p:cNvSpPr/>
          <p:nvPr/>
        </p:nvSpPr>
        <p:spPr>
          <a:xfrm>
            <a:off x="8058409" y="2214121"/>
            <a:ext cx="1582551" cy="914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7408086" y="1376782"/>
            <a:ext cx="268234" cy="268234"/>
          </a:xfrm>
          <a:prstGeom prst="star5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13899676" y="2098292"/>
            <a:ext cx="268234" cy="268234"/>
          </a:xfrm>
          <a:prstGeom prst="star5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36588" y="2214121"/>
            <a:ext cx="1582551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14767" y="2214121"/>
            <a:ext cx="1582551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080230" y="2214121"/>
            <a:ext cx="1582551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92946" y="2214121"/>
            <a:ext cx="1582551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9689820" y="1122827"/>
            <a:ext cx="390410" cy="0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0853162" y="125697"/>
            <a:ext cx="0" cy="786273"/>
          </a:xfrm>
          <a:prstGeom prst="line">
            <a:avLst/>
          </a:prstGeom>
          <a:ln w="50800" cap="sq">
            <a:solidFill>
              <a:schemeClr val="accent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256" y="474055"/>
            <a:ext cx="870494" cy="2739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27432" rtlCol="0" anchor="ctr">
            <a:spAutoFit/>
          </a:bodyPr>
          <a:lstStyle/>
          <a:p>
            <a:pPr algn="ctr" defTabSz="914423"/>
            <a:r>
              <a:rPr lang="en-US" sz="1600" b="1">
                <a:solidFill>
                  <a:srgbClr val="F15B2A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No</a:t>
            </a:r>
            <a:endParaRPr lang="en-US" sz="1600" b="1" dirty="0">
              <a:solidFill>
                <a:srgbClr val="F15B2A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36588" y="5321421"/>
            <a:ext cx="1582551" cy="914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92945" y="5321421"/>
            <a:ext cx="1582551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14767" y="5321421"/>
            <a:ext cx="1582551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9689820" y="2664311"/>
            <a:ext cx="390410" cy="0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65736" y="2664311"/>
            <a:ext cx="390410" cy="0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46178" y="2664311"/>
            <a:ext cx="390410" cy="0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75496" y="2664311"/>
            <a:ext cx="390410" cy="0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689820" y="4182523"/>
            <a:ext cx="390410" cy="0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665736" y="4182523"/>
            <a:ext cx="390410" cy="0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646178" y="4182523"/>
            <a:ext cx="390410" cy="0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75496" y="4182523"/>
            <a:ext cx="390410" cy="0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3" idx="2"/>
          </p:cNvCxnSpPr>
          <p:nvPr/>
        </p:nvCxnSpPr>
        <p:spPr>
          <a:xfrm rot="16200000" flipH="1">
            <a:off x="362852" y="4148530"/>
            <a:ext cx="2064276" cy="1195907"/>
          </a:xfrm>
          <a:prstGeom prst="bentConnector2">
            <a:avLst/>
          </a:prstGeom>
          <a:ln w="50800" cap="sq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3286" y="4133074"/>
            <a:ext cx="1076675" cy="2739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27432" rtlCol="0" anchor="ctr">
            <a:spAutoFit/>
          </a:bodyPr>
          <a:lstStyle/>
          <a:p>
            <a:pPr algn="ctr" defTabSz="914423"/>
            <a:r>
              <a:rPr lang="en-US" sz="1600" b="1">
                <a:solidFill>
                  <a:srgbClr val="F15B2A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No</a:t>
            </a:r>
            <a:endParaRPr lang="en-US" sz="1600" b="1" dirty="0">
              <a:solidFill>
                <a:srgbClr val="F15B2A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781319" y="4849796"/>
            <a:ext cx="0" cy="457437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24356" y="5778620"/>
            <a:ext cx="390410" cy="0"/>
          </a:xfrm>
          <a:prstGeom prst="line">
            <a:avLst/>
          </a:prstGeom>
          <a:ln w="50800" cap="sq">
            <a:solidFill>
              <a:schemeClr val="tx1">
                <a:lumMod val="60000"/>
                <a:lumOff val="4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16686" y="3095781"/>
            <a:ext cx="1160703" cy="6185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cxnSp>
        <p:nvCxnSpPr>
          <p:cNvPr id="35" name="Elbow Connector 34"/>
          <p:cNvCxnSpPr/>
          <p:nvPr/>
        </p:nvCxnSpPr>
        <p:spPr>
          <a:xfrm rot="5400000" flipH="1" flipV="1">
            <a:off x="7005950" y="2917808"/>
            <a:ext cx="203706" cy="4603523"/>
          </a:xfrm>
          <a:prstGeom prst="bentConnector3">
            <a:avLst>
              <a:gd name="adj1" fmla="val 212221"/>
            </a:avLst>
          </a:prstGeom>
          <a:ln w="5080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7665736" y="5388536"/>
            <a:ext cx="689881" cy="273921"/>
            <a:chOff x="7665735" y="5790522"/>
            <a:chExt cx="689881" cy="273921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7665735" y="5926538"/>
              <a:ext cx="689881" cy="0"/>
            </a:xfrm>
            <a:prstGeom prst="line">
              <a:avLst/>
            </a:prstGeom>
            <a:ln w="50800" cap="sq">
              <a:solidFill>
                <a:schemeClr val="accent5"/>
              </a:solidFill>
              <a:prstDash val="solid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860940" y="5790522"/>
              <a:ext cx="351429" cy="2739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27432" rtlCol="0" anchor="ctr">
              <a:spAutoFit/>
            </a:bodyPr>
            <a:lstStyle/>
            <a:p>
              <a:pPr algn="ctr" defTabSz="914423"/>
              <a:r>
                <a:rPr lang="en-US" sz="1600" b="1" dirty="0">
                  <a:solidFill>
                    <a:srgbClr val="9BC850"/>
                  </a:solidFill>
                  <a:latin typeface="PS TT Commons DemiBold" charset="0"/>
                  <a:ea typeface="PS TT Commons DemiBold" charset="0"/>
                  <a:cs typeface="PS TT Commons DemiBold" charset="0"/>
                </a:rPr>
                <a:t>Yes</a:t>
              </a:r>
            </a:p>
          </p:txBody>
        </p:sp>
      </p:grpSp>
      <p:cxnSp>
        <p:nvCxnSpPr>
          <p:cNvPr id="39" name="Elbow Connector 38"/>
          <p:cNvCxnSpPr>
            <a:stCxn id="50" idx="3"/>
            <a:endCxn id="59" idx="3"/>
          </p:cNvCxnSpPr>
          <p:nvPr/>
        </p:nvCxnSpPr>
        <p:spPr>
          <a:xfrm>
            <a:off x="11662780" y="2671321"/>
            <a:ext cx="12700" cy="1500224"/>
          </a:xfrm>
          <a:prstGeom prst="bentConnector3">
            <a:avLst>
              <a:gd name="adj1" fmla="val 1800000"/>
            </a:avLst>
          </a:prstGeom>
          <a:ln w="50800" cap="rnd">
            <a:solidFill>
              <a:schemeClr val="tx1">
                <a:lumMod val="60000"/>
                <a:lumOff val="4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>
            <a:off x="9673276" y="2872665"/>
            <a:ext cx="12700" cy="1097280"/>
          </a:xfrm>
          <a:prstGeom prst="bentConnector3">
            <a:avLst>
              <a:gd name="adj1" fmla="val 1800000"/>
            </a:avLst>
          </a:prstGeom>
          <a:ln w="50800" cap="rnd">
            <a:solidFill>
              <a:schemeClr val="tx1">
                <a:lumMod val="60000"/>
                <a:lumOff val="4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>
            <a:off x="7667034" y="2872665"/>
            <a:ext cx="12700" cy="1097280"/>
          </a:xfrm>
          <a:prstGeom prst="bentConnector3">
            <a:avLst>
              <a:gd name="adj1" fmla="val 1800000"/>
            </a:avLst>
          </a:prstGeom>
          <a:ln w="50800" cap="rnd">
            <a:solidFill>
              <a:schemeClr val="tx1">
                <a:lumMod val="60000"/>
                <a:lumOff val="4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endCxn id="59" idx="0"/>
          </p:cNvCxnSpPr>
          <p:nvPr/>
        </p:nvCxnSpPr>
        <p:spPr>
          <a:xfrm>
            <a:off x="1383416" y="3421305"/>
            <a:ext cx="9488090" cy="293040"/>
          </a:xfrm>
          <a:prstGeom prst="bentConnector2">
            <a:avLst/>
          </a:prstGeom>
          <a:ln w="50800">
            <a:solidFill>
              <a:schemeClr val="accent5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74162" y="3284345"/>
            <a:ext cx="351429" cy="2739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27432" rtlCol="0" anchor="ctr">
            <a:spAutoFit/>
          </a:bodyPr>
          <a:lstStyle/>
          <a:p>
            <a:pPr algn="ctr" defTabSz="914423"/>
            <a:r>
              <a:rPr lang="en-US" sz="1600" b="1" dirty="0">
                <a:solidFill>
                  <a:srgbClr val="9BC85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Yes</a:t>
            </a:r>
          </a:p>
        </p:txBody>
      </p:sp>
      <p:cxnSp>
        <p:nvCxnSpPr>
          <p:cNvPr id="44" name="Elbow Connector 43"/>
          <p:cNvCxnSpPr/>
          <p:nvPr/>
        </p:nvCxnSpPr>
        <p:spPr>
          <a:xfrm>
            <a:off x="10463514" y="5426999"/>
            <a:ext cx="12700" cy="855247"/>
          </a:xfrm>
          <a:prstGeom prst="bentConnector3">
            <a:avLst>
              <a:gd name="adj1" fmla="val 4716457"/>
            </a:avLst>
          </a:prstGeom>
          <a:ln w="50800"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637592" y="5697809"/>
            <a:ext cx="870494" cy="2739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27432" rtlCol="0" anchor="ctr">
            <a:spAutoFit/>
          </a:bodyPr>
          <a:lstStyle/>
          <a:p>
            <a:pPr algn="ctr" defTabSz="914423"/>
            <a:r>
              <a:rPr lang="en-US" sz="1600" b="1">
                <a:solidFill>
                  <a:srgbClr val="F15B2A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No</a:t>
            </a:r>
            <a:endParaRPr lang="en-US" sz="1600" b="1" dirty="0">
              <a:solidFill>
                <a:srgbClr val="F15B2A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cxnSp>
        <p:nvCxnSpPr>
          <p:cNvPr id="46" name="Elbow Connector 45"/>
          <p:cNvCxnSpPr/>
          <p:nvPr/>
        </p:nvCxnSpPr>
        <p:spPr>
          <a:xfrm rot="10800000">
            <a:off x="7619139" y="5971731"/>
            <a:ext cx="764959" cy="341763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5400000" flipH="1" flipV="1">
            <a:off x="10002823" y="4215384"/>
            <a:ext cx="457200" cy="1280160"/>
          </a:xfrm>
          <a:prstGeom prst="bentConnector3">
            <a:avLst>
              <a:gd name="adj1" fmla="val 42279"/>
            </a:avLst>
          </a:prstGeom>
          <a:ln w="5080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38202" y="4729904"/>
            <a:ext cx="790758" cy="2739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27432" rtlCol="0" anchor="ctr">
            <a:spAutoFit/>
          </a:bodyPr>
          <a:lstStyle/>
          <a:p>
            <a:pPr algn="ctr" defTabSz="914423"/>
            <a:r>
              <a:rPr lang="en-US" sz="16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Option</a:t>
            </a:r>
            <a:endParaRPr lang="en-US" sz="16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49" name="5-Point Star 48"/>
          <p:cNvSpPr/>
          <p:nvPr/>
        </p:nvSpPr>
        <p:spPr>
          <a:xfrm>
            <a:off x="9458244" y="2928012"/>
            <a:ext cx="268234" cy="268234"/>
          </a:xfrm>
          <a:prstGeom prst="star5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cxnSp>
        <p:nvCxnSpPr>
          <p:cNvPr id="50" name="Elbow Connector 49"/>
          <p:cNvCxnSpPr/>
          <p:nvPr/>
        </p:nvCxnSpPr>
        <p:spPr>
          <a:xfrm rot="5400000">
            <a:off x="3435496" y="2644193"/>
            <a:ext cx="585824" cy="1554480"/>
          </a:xfrm>
          <a:prstGeom prst="bentConnector3">
            <a:avLst>
              <a:gd name="adj1" fmla="val 24314"/>
            </a:avLst>
          </a:prstGeom>
          <a:ln w="50800" cap="rnd">
            <a:solidFill>
              <a:schemeClr val="tx1">
                <a:lumMod val="60000"/>
                <a:lumOff val="4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5400000">
            <a:off x="5397318" y="2668954"/>
            <a:ext cx="585824" cy="1554480"/>
          </a:xfrm>
          <a:prstGeom prst="bentConnector3">
            <a:avLst>
              <a:gd name="adj1" fmla="val 24314"/>
            </a:avLst>
          </a:prstGeom>
          <a:ln w="50800" cap="rnd">
            <a:solidFill>
              <a:schemeClr val="tx1">
                <a:lumMod val="60000"/>
                <a:lumOff val="4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740344" y="3153282"/>
            <a:ext cx="0" cy="558648"/>
          </a:xfrm>
          <a:prstGeom prst="line">
            <a:avLst/>
          </a:prstGeom>
          <a:ln w="50800" cap="rnd">
            <a:solidFill>
              <a:schemeClr val="tx1">
                <a:lumMod val="60000"/>
                <a:lumOff val="40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165534" y="922552"/>
            <a:ext cx="1411942" cy="3814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058409" y="3714345"/>
            <a:ext cx="1582551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36588" y="3714345"/>
            <a:ext cx="1582551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14767" y="3714345"/>
            <a:ext cx="1582551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080230" y="3714345"/>
            <a:ext cx="1582551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992946" y="3714345"/>
            <a:ext cx="1582551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5720" tIns="91440" rIns="4572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FFFFFF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355616" y="5117716"/>
            <a:ext cx="2107898" cy="6185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lIns="91440" tIns="91440" rIns="9144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355616" y="5972963"/>
            <a:ext cx="2107898" cy="6185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lIns="91440" tIns="91440" rIns="91440" bIns="9144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1867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580869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52064" y="372929"/>
            <a:ext cx="2416793" cy="2298168"/>
            <a:chOff x="2338087" y="135311"/>
            <a:chExt cx="3351514" cy="3187009"/>
          </a:xfrm>
        </p:grpSpPr>
        <p:sp>
          <p:nvSpPr>
            <p:cNvPr id="3" name="Rectangle 2"/>
            <p:cNvSpPr/>
            <p:nvPr/>
          </p:nvSpPr>
          <p:spPr>
            <a:xfrm>
              <a:off x="2338087" y="365760"/>
              <a:ext cx="3351514" cy="2956560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13847" y="135311"/>
              <a:ext cx="2225833" cy="4694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914423"/>
              <a:r>
                <a:rPr lang="en-US" sz="1600" b="1" dirty="0">
                  <a:solidFill>
                    <a:srgbClr val="404040"/>
                  </a:solidFill>
                  <a:latin typeface="PS TT Commons DemiBold" charset="0"/>
                  <a:ea typeface="PS TT Commons DemiBold" charset="0"/>
                  <a:cs typeface="PS TT Commons DemiBold" charset="0"/>
                </a:rPr>
                <a:t>Security Suite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347" y="913199"/>
              <a:ext cx="932382" cy="899734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692927" y="2044576"/>
              <a:ext cx="2641833" cy="1034848"/>
              <a:chOff x="2496966" y="2044576"/>
              <a:chExt cx="2641833" cy="1034848"/>
            </a:xfrm>
          </p:grpSpPr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2496966" y="2044576"/>
                <a:ext cx="539344" cy="10348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3197796" y="2044576"/>
                <a:ext cx="539344" cy="10348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3898624" y="2044576"/>
                <a:ext cx="539344" cy="10348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4599455" y="2044576"/>
                <a:ext cx="539344" cy="10348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32076" y="349190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438614" y="4406306"/>
            <a:ext cx="130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23"/>
            <a:r>
              <a:rPr lang="en-US" sz="14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Finance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076" y="2090815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38614" y="3036540"/>
            <a:ext cx="130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23"/>
            <a:r>
              <a:rPr lang="en-US" sz="14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EXEC</a:t>
            </a:r>
          </a:p>
        </p:txBody>
      </p:sp>
      <p:cxnSp>
        <p:nvCxnSpPr>
          <p:cNvPr id="17" name="Straight Connector 16"/>
          <p:cNvCxnSpPr>
            <a:stCxn id="2" idx="2"/>
          </p:cNvCxnSpPr>
          <p:nvPr/>
        </p:nvCxnSpPr>
        <p:spPr>
          <a:xfrm flipH="1">
            <a:off x="2651143" y="2671097"/>
            <a:ext cx="0" cy="2239292"/>
          </a:xfrm>
          <a:prstGeom prst="line">
            <a:avLst/>
          </a:prstGeom>
          <a:ln w="50800" cap="rnd">
            <a:solidFill>
              <a:schemeClr val="bg2">
                <a:lumMod val="75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5" idx="1"/>
          </p:cNvCxnSpPr>
          <p:nvPr/>
        </p:nvCxnSpPr>
        <p:spPr>
          <a:xfrm>
            <a:off x="3182622" y="3497074"/>
            <a:ext cx="3502267" cy="6505"/>
          </a:xfrm>
          <a:prstGeom prst="line">
            <a:avLst/>
          </a:prstGeom>
          <a:ln w="50800" cap="rnd">
            <a:solidFill>
              <a:schemeClr val="bg2">
                <a:lumMod val="75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53" y="4930875"/>
            <a:ext cx="833413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/>
          <p:cNvSpPr txBox="1"/>
          <p:nvPr/>
        </p:nvSpPr>
        <p:spPr>
          <a:xfrm>
            <a:off x="1839764" y="5831808"/>
            <a:ext cx="16227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23"/>
            <a:r>
              <a:rPr lang="en-US" sz="14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Globo-FW-01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99" y="3228211"/>
            <a:ext cx="1044323" cy="5377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TextBox 24"/>
          <p:cNvSpPr txBox="1"/>
          <p:nvPr/>
        </p:nvSpPr>
        <p:spPr>
          <a:xfrm>
            <a:off x="1867247" y="3751052"/>
            <a:ext cx="16050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23"/>
            <a:r>
              <a:rPr lang="en-US" sz="14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Globo-SW-01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4474003" y="853012"/>
            <a:ext cx="963555" cy="6568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TextBox 27"/>
          <p:cNvSpPr txBox="1"/>
          <p:nvPr/>
        </p:nvSpPr>
        <p:spPr>
          <a:xfrm>
            <a:off x="4305118" y="1489668"/>
            <a:ext cx="13013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23"/>
            <a:r>
              <a:rPr lang="en-US" sz="14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ISP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89" y="3234716"/>
            <a:ext cx="1044323" cy="5377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TextBox 30"/>
          <p:cNvSpPr txBox="1"/>
          <p:nvPr/>
        </p:nvSpPr>
        <p:spPr>
          <a:xfrm>
            <a:off x="6354900" y="3769260"/>
            <a:ext cx="17043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23"/>
            <a:r>
              <a:rPr lang="en-US" sz="14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Globo-SW-02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619" y="3228211"/>
            <a:ext cx="1044323" cy="5377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4" name="TextBox 33"/>
          <p:cNvSpPr txBox="1"/>
          <p:nvPr/>
        </p:nvSpPr>
        <p:spPr>
          <a:xfrm>
            <a:off x="4305118" y="3751050"/>
            <a:ext cx="13013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23"/>
            <a:r>
              <a:rPr lang="en-US" sz="14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Globo-R-01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182622" y="5410428"/>
            <a:ext cx="1267866" cy="0"/>
          </a:xfrm>
          <a:prstGeom prst="line">
            <a:avLst/>
          </a:prstGeom>
          <a:ln w="50800" cap="rnd">
            <a:solidFill>
              <a:schemeClr val="bg2">
                <a:lumMod val="75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3816555" y="4317899"/>
            <a:ext cx="4119731" cy="2106560"/>
            <a:chOff x="1036740" y="3424547"/>
            <a:chExt cx="4495380" cy="2298642"/>
          </a:xfrm>
        </p:grpSpPr>
        <p:sp>
          <p:nvSpPr>
            <p:cNvPr id="37" name="Rectangle 36"/>
            <p:cNvSpPr/>
            <p:nvPr/>
          </p:nvSpPr>
          <p:spPr>
            <a:xfrm>
              <a:off x="1687403" y="3424547"/>
              <a:ext cx="3844717" cy="2298642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036740" y="3959998"/>
              <a:ext cx="1301325" cy="1234405"/>
              <a:chOff x="1036740" y="4142266"/>
              <a:chExt cx="1301325" cy="1234405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36740" y="4142266"/>
                <a:ext cx="1301325" cy="3022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defTabSz="914423"/>
                <a:r>
                  <a:rPr lang="en-US" sz="1200" b="1" dirty="0">
                    <a:solidFill>
                      <a:srgbClr val="404040"/>
                    </a:solidFill>
                    <a:latin typeface="PS TT Commons DemiBold" charset="0"/>
                    <a:ea typeface="PS TT Commons DemiBold" charset="0"/>
                    <a:cs typeface="PS TT Commons DemiBold" charset="0"/>
                  </a:rPr>
                  <a:t>Datacenter</a:t>
                </a:r>
              </a:p>
            </p:txBody>
          </p:sp>
          <p:pic>
            <p:nvPicPr>
              <p:cNvPr id="47" name="Picture 4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1445185" y="4447178"/>
                <a:ext cx="484435" cy="929493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2249914" y="3796404"/>
              <a:ext cx="2964250" cy="1644826"/>
              <a:chOff x="2338065" y="3642958"/>
              <a:chExt cx="2964250" cy="1644826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3411" y="3642958"/>
                <a:ext cx="758904" cy="635137"/>
              </a:xfrm>
              <a:prstGeom prst="rect">
                <a:avLst/>
              </a:prstGeom>
            </p:spPr>
          </p:pic>
          <p:pic>
            <p:nvPicPr>
              <p:cNvPr id="41" name="Picture 10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338065" y="3644927"/>
                <a:ext cx="755339" cy="631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3401842" y="3661579"/>
                <a:ext cx="772459" cy="597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3414868" y="4786975"/>
                <a:ext cx="746406" cy="38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4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2383112" y="4791740"/>
                <a:ext cx="665243" cy="374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1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4619226" y="4670493"/>
                <a:ext cx="617291" cy="6172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9" name="TextBox 48"/>
          <p:cNvSpPr txBox="1"/>
          <p:nvPr/>
        </p:nvSpPr>
        <p:spPr>
          <a:xfrm>
            <a:off x="9438614" y="5804706"/>
            <a:ext cx="130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23"/>
            <a:r>
              <a:rPr lang="en-US" sz="14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Engineering</a:t>
            </a: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32075" y="4878809"/>
            <a:ext cx="914400" cy="9144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2" name="TextBox 51"/>
          <p:cNvSpPr txBox="1"/>
          <p:nvPr/>
        </p:nvSpPr>
        <p:spPr>
          <a:xfrm>
            <a:off x="9438614" y="1645708"/>
            <a:ext cx="130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23"/>
            <a:r>
              <a:rPr lang="en-US" sz="1400" b="1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HR</a:t>
            </a: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32075" y="722106"/>
            <a:ext cx="914400" cy="9144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4" name="Straight Connector 53"/>
          <p:cNvCxnSpPr>
            <a:stCxn id="15" idx="3"/>
          </p:cNvCxnSpPr>
          <p:nvPr/>
        </p:nvCxnSpPr>
        <p:spPr>
          <a:xfrm flipV="1">
            <a:off x="7729211" y="1222482"/>
            <a:ext cx="1818552" cy="2281097"/>
          </a:xfrm>
          <a:prstGeom prst="line">
            <a:avLst/>
          </a:prstGeom>
          <a:ln w="50800" cap="rnd">
            <a:solidFill>
              <a:schemeClr val="bg2">
                <a:lumMod val="75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729211" y="2671098"/>
            <a:ext cx="1818552" cy="826117"/>
          </a:xfrm>
          <a:prstGeom prst="line">
            <a:avLst/>
          </a:prstGeom>
          <a:ln w="50800" cap="rnd">
            <a:solidFill>
              <a:schemeClr val="bg2">
                <a:lumMod val="75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5" idx="3"/>
          </p:cNvCxnSpPr>
          <p:nvPr/>
        </p:nvCxnSpPr>
        <p:spPr>
          <a:xfrm>
            <a:off x="7729211" y="3503579"/>
            <a:ext cx="1818552" cy="493693"/>
          </a:xfrm>
          <a:prstGeom prst="line">
            <a:avLst/>
          </a:prstGeom>
          <a:ln w="50800" cap="rnd">
            <a:solidFill>
              <a:schemeClr val="bg2">
                <a:lumMod val="75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3"/>
          </p:cNvCxnSpPr>
          <p:nvPr/>
        </p:nvCxnSpPr>
        <p:spPr>
          <a:xfrm>
            <a:off x="7729211" y="3503578"/>
            <a:ext cx="1824292" cy="1820262"/>
          </a:xfrm>
          <a:prstGeom prst="line">
            <a:avLst/>
          </a:prstGeom>
          <a:ln w="50800" cap="rnd">
            <a:solidFill>
              <a:schemeClr val="bg2">
                <a:lumMod val="75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5330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48640" cy="6858000"/>
          </a:xfrm>
          <a:prstGeom prst="rect">
            <a:avLst/>
          </a:prstGeom>
          <a:solidFill>
            <a:srgbClr val="EF424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455" y="2807483"/>
            <a:ext cx="6905413" cy="762000"/>
          </a:xfrm>
          <a:prstGeom prst="rect">
            <a:avLst/>
          </a:prstGeom>
        </p:spPr>
        <p:txBody>
          <a:bodyPr lIns="0"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>
              <a:lnSpc>
                <a:spcPts val="5000"/>
              </a:lnSpc>
            </a:pPr>
            <a:r>
              <a:rPr lang="en-US" sz="4000">
                <a:solidFill>
                  <a:srgbClr val="FFFFFF">
                    <a:lumMod val="95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Slide Transitions</a:t>
            </a:r>
            <a:endParaRPr lang="en-US" sz="4000" dirty="0">
              <a:solidFill>
                <a:srgbClr val="FFFFFF">
                  <a:lumMod val="95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34" y="3559148"/>
            <a:ext cx="4514162" cy="2836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7" y="428653"/>
            <a:ext cx="4514162" cy="2836332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0" y="0"/>
            <a:ext cx="548640" cy="277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914423">
              <a:spcBef>
                <a:spcPts val="400"/>
              </a:spcBef>
            </a:pPr>
            <a:r>
              <a:rPr lang="en-US" sz="800" dirty="0">
                <a:solidFill>
                  <a:srgbClr val="E5E5E5">
                    <a:lumMod val="10000"/>
                  </a:srgbClr>
                </a:solidFill>
                <a:latin typeface="PS TT Commons DemiBold"/>
              </a:rPr>
              <a:t>TOC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2455" y="3569483"/>
            <a:ext cx="4109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23"/>
            <a:r>
              <a:rPr lang="en-US" sz="160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Refer to</a:t>
            </a:r>
            <a:r>
              <a:rPr lang="en-US" sz="1600">
                <a:solidFill>
                  <a:srgbClr val="404040"/>
                </a:solidFill>
                <a:latin typeface="PS TT Commons" charset="0"/>
                <a:ea typeface="PS TT Commons" charset="0"/>
                <a:cs typeface="PS TT Commons" charset="0"/>
              </a:rPr>
              <a:t> </a:t>
            </a:r>
            <a:r>
              <a:rPr lang="en-US" sz="1600" u="sng">
                <a:solidFill>
                  <a:srgbClr val="EE1F68"/>
                </a:solidFill>
                <a:latin typeface="PS TT Commons" charset="0"/>
                <a:ea typeface="PS TT Commons" charset="0"/>
                <a:cs typeface="PS TT Commons" charset="0"/>
                <a:hlinkClick r:id="rId5"/>
              </a:rPr>
              <a:t>Author Kit</a:t>
            </a:r>
            <a:r>
              <a:rPr lang="en-US" sz="160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 for additional guidance</a:t>
            </a:r>
            <a:endParaRPr lang="en-US">
              <a:solidFill>
                <a:srgbClr val="404040"/>
              </a:solidFill>
              <a:latin typeface="PS TT Common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74014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 of Events with Fade Transition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820546" y="1805246"/>
            <a:ext cx="2856991" cy="1369836"/>
          </a:xfrm>
          <a:prstGeom prst="wedgeRectCallout">
            <a:avLst>
              <a:gd name="adj1" fmla="val -21134"/>
              <a:gd name="adj2" fmla="val 6391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 </a:t>
            </a:r>
            <a:r>
              <a:rPr lang="en-US" sz="2000" b="1">
                <a:solidFill>
                  <a:srgbClr val="F15B2A"/>
                </a:solidFill>
                <a:latin typeface="PS TT Commons DemiBold"/>
                <a:ea typeface="PS TT Commons DemiBold" charset="0"/>
                <a:cs typeface="PS TT Commons DemiBold" charset="0"/>
              </a:rPr>
              <a:t>1940s</a:t>
            </a:r>
            <a:endParaRPr lang="en-US" sz="2000" b="1" dirty="0">
              <a:solidFill>
                <a:srgbClr val="F15B2A"/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>
                <a:solidFill>
                  <a:srgbClr val="F05A28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 </a:t>
            </a:r>
            <a:r>
              <a:rPr lang="en-US" sz="1733">
                <a:solidFill>
                  <a:srgbClr val="404040"/>
                </a:solidFill>
                <a:latin typeface="PS TT Commons DemiBold"/>
                <a:ea typeface="PS TT Commons Light" charset="0"/>
                <a:cs typeface="PS TT Commons Light" charset="0"/>
              </a:rPr>
              <a:t>McCulloch </a:t>
            </a:r>
            <a:r>
              <a:rPr lang="en-US" sz="1733" dirty="0">
                <a:solidFill>
                  <a:srgbClr val="404040"/>
                </a:solidFill>
                <a:latin typeface="PS TT Commons DemiBold"/>
                <a:ea typeface="PS TT Commons Light" charset="0"/>
                <a:cs typeface="PS TT Commons Light" charset="0"/>
              </a:rPr>
              <a:t>and Pitts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Neural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network theory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6538" y="3615149"/>
            <a:ext cx="10374917" cy="0"/>
          </a:xfrm>
          <a:prstGeom prst="line">
            <a:avLst/>
          </a:prstGeom>
          <a:ln w="38100" cap="rnd" cmpd="sng">
            <a:solidFill>
              <a:schemeClr val="tx1">
                <a:lumMod val="60000"/>
                <a:lumOff val="4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402406" y="3507867"/>
            <a:ext cx="200051" cy="20005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1311083" y="4201811"/>
            <a:ext cx="4084320" cy="1562711"/>
          </a:xfrm>
          <a:prstGeom prst="wedgeRectCallout">
            <a:avLst>
              <a:gd name="adj1" fmla="val -20703"/>
              <a:gd name="adj2" fmla="val -68466"/>
            </a:avLst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 b="1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1956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 Stephen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Cole </a:t>
            </a:r>
            <a:r>
              <a:rPr lang="en-US" sz="1733" b="1" dirty="0" err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Kleene</a:t>
            </a:r>
            <a:endParaRPr lang="en-US" sz="1733" b="1" dirty="0">
              <a:solidFill>
                <a:srgbClr val="404040"/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DemiBold"/>
                <a:ea typeface="Gotham Book" charset="0"/>
                <a:cs typeface="Gotham Book" charset="0"/>
              </a:rPr>
              <a:t> </a:t>
            </a:r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Regular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events/sets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549834" y="3517141"/>
            <a:ext cx="198295" cy="198295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61161" y="3501930"/>
            <a:ext cx="200051" cy="20005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4755704" y="1805246"/>
            <a:ext cx="2395921" cy="1352587"/>
          </a:xfrm>
          <a:prstGeom prst="wedgeRectCallout">
            <a:avLst>
              <a:gd name="adj1" fmla="val -21484"/>
              <a:gd name="adj2" fmla="val 63756"/>
            </a:avLst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 b="1">
                <a:solidFill>
                  <a:srgbClr val="F05A28"/>
                </a:solidFill>
                <a:latin typeface="PS TT Commons DemiBold"/>
                <a:ea typeface="PS TT Commons DemiBold" charset="0"/>
                <a:cs typeface="PS TT Commons DemiBold" charset="0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1968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Ken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Thompson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First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in computing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873581" y="4202067"/>
            <a:ext cx="2545564" cy="1569439"/>
          </a:xfrm>
          <a:prstGeom prst="wedgeRectCallout">
            <a:avLst>
              <a:gd name="adj1" fmla="val -20936"/>
              <a:gd name="adj2" fmla="val -69754"/>
            </a:avLst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>
                <a:solidFill>
                  <a:srgbClr val="F05A28"/>
                </a:solidFill>
                <a:latin typeface="PS TT Commons DemiBold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1973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 Ken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Thompson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First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release of </a:t>
            </a:r>
            <a:r>
              <a:rPr lang="en-US" sz="1733" i="1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grep</a:t>
            </a:r>
          </a:p>
        </p:txBody>
      </p:sp>
      <p:sp>
        <p:nvSpPr>
          <p:cNvPr id="11" name="Oval 10"/>
          <p:cNvSpPr/>
          <p:nvPr/>
        </p:nvSpPr>
        <p:spPr>
          <a:xfrm>
            <a:off x="9533204" y="3507929"/>
            <a:ext cx="200051" cy="20005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8541061" y="1805246"/>
            <a:ext cx="2056004" cy="1352587"/>
          </a:xfrm>
          <a:prstGeom prst="wedgeRectCallout">
            <a:avLst>
              <a:gd name="adj1" fmla="val -21282"/>
              <a:gd name="adj2" fmla="val 62515"/>
            </a:avLst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1986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F05A28"/>
                </a:solidFill>
                <a:latin typeface="PS TT Commons DemiBold"/>
                <a:ea typeface="PS TT Commons DemiBold" charset="0"/>
                <a:cs typeface="PS TT Commons DemiBold" charset="0"/>
              </a:rPr>
              <a:t> </a:t>
            </a: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Henry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Spencer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733" i="1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Regex</a:t>
            </a:r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library</a:t>
            </a:r>
          </a:p>
        </p:txBody>
      </p:sp>
      <p:sp>
        <p:nvSpPr>
          <p:cNvPr id="13" name="Oval 12"/>
          <p:cNvSpPr/>
          <p:nvPr/>
        </p:nvSpPr>
        <p:spPr>
          <a:xfrm>
            <a:off x="6516793" y="3501931"/>
            <a:ext cx="200051" cy="20005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8890364" y="4208795"/>
            <a:ext cx="2481091" cy="1562711"/>
          </a:xfrm>
          <a:prstGeom prst="wedgeRectCallout">
            <a:avLst>
              <a:gd name="adj1" fmla="val -21213"/>
              <a:gd name="adj2" fmla="val -69117"/>
            </a:avLst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>
                <a:solidFill>
                  <a:srgbClr val="F05A28"/>
                </a:solidFill>
                <a:latin typeface="PS TT Commons DemiBold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1987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F05A28"/>
                </a:solidFill>
                <a:latin typeface="PS TT Commons DemiBold"/>
                <a:ea typeface="PS TT Commons DemiBold" charset="0"/>
                <a:cs typeface="PS TT Commons DemiBold" charset="0"/>
              </a:rPr>
              <a:t> </a:t>
            </a: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Larry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Wall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Integration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into Perl</a:t>
            </a:r>
          </a:p>
        </p:txBody>
      </p:sp>
      <p:sp>
        <p:nvSpPr>
          <p:cNvPr id="15" name="Oval 14"/>
          <p:cNvSpPr/>
          <p:nvPr/>
        </p:nvSpPr>
        <p:spPr>
          <a:xfrm>
            <a:off x="9024987" y="3507865"/>
            <a:ext cx="200051" cy="20005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51" y="4741271"/>
            <a:ext cx="897575" cy="69105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94639" y="5920526"/>
            <a:ext cx="4097375" cy="316112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pPr defTabSz="914423">
              <a:lnSpc>
                <a:spcPts val="1853"/>
              </a:lnSpc>
            </a:pPr>
            <a:r>
              <a:rPr lang="en-US" sz="1333">
                <a:solidFill>
                  <a:srgbClr val="F55F53"/>
                </a:solidFill>
                <a:latin typeface="PS TT Commons DemiBold"/>
                <a:ea typeface="Gotham Book" charset="0"/>
                <a:cs typeface="Gotham Book" charset="0"/>
              </a:rPr>
              <a:t>*View </a:t>
            </a:r>
            <a:r>
              <a:rPr lang="en-US" sz="1333" dirty="0">
                <a:solidFill>
                  <a:srgbClr val="F55F53"/>
                </a:solidFill>
                <a:latin typeface="PS TT Commons DemiBold"/>
                <a:ea typeface="Gotham Book" charset="0"/>
                <a:cs typeface="Gotham Book" charset="0"/>
              </a:rPr>
              <a:t>in </a:t>
            </a:r>
            <a:r>
              <a:rPr lang="en-US" sz="1333">
                <a:solidFill>
                  <a:srgbClr val="F55F53"/>
                </a:solidFill>
                <a:latin typeface="PS TT Commons DemiBold"/>
                <a:ea typeface="Gotham Book" charset="0"/>
                <a:cs typeface="Gotham Book" charset="0"/>
              </a:rPr>
              <a:t>presentation mode</a:t>
            </a:r>
            <a:endParaRPr lang="en-US" sz="1333" dirty="0">
              <a:solidFill>
                <a:srgbClr val="F55F53"/>
              </a:solidFill>
              <a:latin typeface="PS TT Commons DemiBold"/>
              <a:ea typeface="Gotham Book" charset="0"/>
              <a:cs typeface="Gotham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925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 of Events with Fade Transition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998974" y="3614535"/>
            <a:ext cx="10376162" cy="0"/>
          </a:xfrm>
          <a:prstGeom prst="line">
            <a:avLst/>
          </a:prstGeom>
          <a:ln w="38100" cap="rnd" cmpd="sng">
            <a:solidFill>
              <a:schemeClr val="tx1">
                <a:lumMod val="60000"/>
                <a:lumOff val="4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2405011" y="3507241"/>
            <a:ext cx="200075" cy="20007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1552336" y="3516517"/>
            <a:ext cx="198319" cy="198319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364120" y="3501303"/>
            <a:ext cx="200075" cy="200075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536665" y="3507303"/>
            <a:ext cx="200075" cy="20007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519891" y="3501305"/>
            <a:ext cx="200075" cy="20007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9028386" y="3507240"/>
            <a:ext cx="200075" cy="20007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9" name="Rectangular Callout 48"/>
          <p:cNvSpPr/>
          <p:nvPr/>
        </p:nvSpPr>
        <p:spPr>
          <a:xfrm>
            <a:off x="1311083" y="4201811"/>
            <a:ext cx="4084320" cy="1562711"/>
          </a:xfrm>
          <a:prstGeom prst="wedgeRectCallout">
            <a:avLst>
              <a:gd name="adj1" fmla="val -20703"/>
              <a:gd name="adj2" fmla="val -68466"/>
            </a:avLst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 b="1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1956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 Stephen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Cole </a:t>
            </a:r>
            <a:r>
              <a:rPr lang="en-US" sz="1733" b="1" dirty="0" err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Kleene</a:t>
            </a:r>
            <a:endParaRPr lang="en-US" sz="1733" b="1" dirty="0">
              <a:solidFill>
                <a:srgbClr val="404040"/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DemiBold"/>
                <a:ea typeface="Gotham Book" charset="0"/>
                <a:cs typeface="Gotham Book" charset="0"/>
              </a:rPr>
              <a:t> </a:t>
            </a:r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Regular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events/sets</a:t>
            </a:r>
          </a:p>
        </p:txBody>
      </p:sp>
      <p:sp>
        <p:nvSpPr>
          <p:cNvPr id="50" name="Rectangular Callout 49"/>
          <p:cNvSpPr/>
          <p:nvPr/>
        </p:nvSpPr>
        <p:spPr>
          <a:xfrm>
            <a:off x="4755704" y="1805246"/>
            <a:ext cx="2395921" cy="1352587"/>
          </a:xfrm>
          <a:prstGeom prst="wedgeRectCallout">
            <a:avLst>
              <a:gd name="adj1" fmla="val -21484"/>
              <a:gd name="adj2" fmla="val 63756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 b="1">
                <a:solidFill>
                  <a:srgbClr val="2A9FBC"/>
                </a:solidFill>
                <a:latin typeface="PS TT Commons DemiBold"/>
                <a:ea typeface="PS TT Commons DemiBold" charset="0"/>
                <a:cs typeface="PS TT Commons DemiBold" charset="0"/>
              </a:rPr>
              <a:t> </a:t>
            </a:r>
            <a:r>
              <a:rPr lang="en-US" sz="2000" b="1">
                <a:solidFill>
                  <a:srgbClr val="2A9FBC">
                    <a:lumMod val="75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1968</a:t>
            </a:r>
            <a:endParaRPr lang="en-US" sz="2000" b="1" dirty="0">
              <a:solidFill>
                <a:srgbClr val="2A9FBC">
                  <a:lumMod val="75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Ken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Thompson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First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in computing</a:t>
            </a:r>
          </a:p>
        </p:txBody>
      </p:sp>
      <p:sp>
        <p:nvSpPr>
          <p:cNvPr id="51" name="Rectangular Callout 50"/>
          <p:cNvSpPr/>
          <p:nvPr/>
        </p:nvSpPr>
        <p:spPr>
          <a:xfrm>
            <a:off x="5873581" y="4202067"/>
            <a:ext cx="2545564" cy="1569439"/>
          </a:xfrm>
          <a:prstGeom prst="wedgeRectCallout">
            <a:avLst>
              <a:gd name="adj1" fmla="val -20936"/>
              <a:gd name="adj2" fmla="val -69754"/>
            </a:avLst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>
                <a:solidFill>
                  <a:srgbClr val="F05A28"/>
                </a:solidFill>
                <a:latin typeface="PS TT Commons DemiBold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1973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 Ken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Thompson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First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release of </a:t>
            </a:r>
            <a:r>
              <a:rPr lang="en-US" sz="1733" i="1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grep</a:t>
            </a:r>
          </a:p>
        </p:txBody>
      </p:sp>
      <p:sp>
        <p:nvSpPr>
          <p:cNvPr id="52" name="Rectangular Callout 51"/>
          <p:cNvSpPr/>
          <p:nvPr/>
        </p:nvSpPr>
        <p:spPr>
          <a:xfrm>
            <a:off x="8541061" y="1805246"/>
            <a:ext cx="2056004" cy="1352587"/>
          </a:xfrm>
          <a:prstGeom prst="wedgeRectCallout">
            <a:avLst>
              <a:gd name="adj1" fmla="val -21282"/>
              <a:gd name="adj2" fmla="val 62515"/>
            </a:avLst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>
                <a:solidFill>
                  <a:srgbClr val="303030">
                    <a:lumMod val="50000"/>
                    <a:lumOff val="50000"/>
                  </a:srgbClr>
                </a:solidFill>
                <a:latin typeface="PS TT Commons DemiBold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1986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F05A28"/>
                </a:solidFill>
                <a:latin typeface="PS TT Commons DemiBold"/>
                <a:ea typeface="PS TT Commons DemiBold" charset="0"/>
                <a:cs typeface="PS TT Commons DemiBold" charset="0"/>
              </a:rPr>
              <a:t> </a:t>
            </a: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Henry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Spencer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733" i="1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Regex</a:t>
            </a:r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library</a:t>
            </a:r>
          </a:p>
        </p:txBody>
      </p:sp>
      <p:sp>
        <p:nvSpPr>
          <p:cNvPr id="53" name="Rectangular Callout 52"/>
          <p:cNvSpPr/>
          <p:nvPr/>
        </p:nvSpPr>
        <p:spPr>
          <a:xfrm>
            <a:off x="8890364" y="4208795"/>
            <a:ext cx="2481091" cy="1562711"/>
          </a:xfrm>
          <a:prstGeom prst="wedgeRectCallout">
            <a:avLst>
              <a:gd name="adj1" fmla="val -21213"/>
              <a:gd name="adj2" fmla="val -69117"/>
            </a:avLst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>
                <a:solidFill>
                  <a:srgbClr val="F15B2A"/>
                </a:solidFill>
                <a:latin typeface="PS TT Commons DemiBold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1987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F15B2A"/>
                </a:solidFill>
                <a:latin typeface="PS TT Commons DemiBold"/>
                <a:ea typeface="PS TT Commons DemiBold" charset="0"/>
                <a:cs typeface="PS TT Commons DemiBold" charset="0"/>
              </a:rPr>
              <a:t> </a:t>
            </a: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Larry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Wall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Integration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into Perl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51" y="4741271"/>
            <a:ext cx="897575" cy="691053"/>
          </a:xfrm>
          <a:prstGeom prst="rect">
            <a:avLst/>
          </a:prstGeom>
        </p:spPr>
      </p:pic>
      <p:sp>
        <p:nvSpPr>
          <p:cNvPr id="56" name="Rectangular Callout 55"/>
          <p:cNvSpPr/>
          <p:nvPr/>
        </p:nvSpPr>
        <p:spPr>
          <a:xfrm>
            <a:off x="820546" y="1805246"/>
            <a:ext cx="2856991" cy="1369836"/>
          </a:xfrm>
          <a:prstGeom prst="wedgeRectCallout">
            <a:avLst>
              <a:gd name="adj1" fmla="val -21134"/>
              <a:gd name="adj2" fmla="val 63913"/>
            </a:avLst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 1940s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>
                <a:solidFill>
                  <a:srgbClr val="F05A28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 </a:t>
            </a:r>
            <a:r>
              <a:rPr lang="en-US" sz="1733">
                <a:solidFill>
                  <a:srgbClr val="404040"/>
                </a:solidFill>
                <a:latin typeface="PS TT Commons DemiBold"/>
                <a:ea typeface="PS TT Commons Light" charset="0"/>
                <a:cs typeface="PS TT Commons Light" charset="0"/>
              </a:rPr>
              <a:t>McCulloch </a:t>
            </a:r>
            <a:r>
              <a:rPr lang="en-US" sz="1733" dirty="0">
                <a:solidFill>
                  <a:srgbClr val="404040"/>
                </a:solidFill>
                <a:latin typeface="PS TT Commons DemiBold"/>
                <a:ea typeface="PS TT Commons Light" charset="0"/>
                <a:cs typeface="PS TT Commons Light" charset="0"/>
              </a:rPr>
              <a:t>and Pitts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Neural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network theory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94639" y="5920526"/>
            <a:ext cx="4097375" cy="316112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pPr defTabSz="914423">
              <a:lnSpc>
                <a:spcPts val="1853"/>
              </a:lnSpc>
            </a:pPr>
            <a:r>
              <a:rPr lang="en-US" sz="1333">
                <a:solidFill>
                  <a:srgbClr val="F55F53"/>
                </a:solidFill>
                <a:latin typeface="PS TT Commons DemiBold"/>
                <a:ea typeface="Gotham Book" charset="0"/>
                <a:cs typeface="Gotham Book" charset="0"/>
              </a:rPr>
              <a:t>*View </a:t>
            </a:r>
            <a:r>
              <a:rPr lang="en-US" sz="1333" dirty="0">
                <a:solidFill>
                  <a:srgbClr val="F55F53"/>
                </a:solidFill>
                <a:latin typeface="PS TT Commons DemiBold"/>
                <a:ea typeface="Gotham Book" charset="0"/>
                <a:cs typeface="Gotham Book" charset="0"/>
              </a:rPr>
              <a:t>in </a:t>
            </a:r>
            <a:r>
              <a:rPr lang="en-US" sz="1333">
                <a:solidFill>
                  <a:srgbClr val="F55F53"/>
                </a:solidFill>
                <a:latin typeface="PS TT Commons DemiBold"/>
                <a:ea typeface="Gotham Book" charset="0"/>
                <a:cs typeface="Gotham Book" charset="0"/>
              </a:rPr>
              <a:t>presentation mode</a:t>
            </a:r>
            <a:endParaRPr lang="en-US" sz="1333" dirty="0">
              <a:solidFill>
                <a:srgbClr val="F55F53"/>
              </a:solidFill>
              <a:latin typeface="PS TT Commons DemiBold"/>
              <a:ea typeface="Gotham Book" charset="0"/>
              <a:cs typeface="Gotham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5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 of Events with Fade Transition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998974" y="3614535"/>
            <a:ext cx="10376162" cy="0"/>
          </a:xfrm>
          <a:prstGeom prst="line">
            <a:avLst/>
          </a:prstGeom>
          <a:ln w="38100" cap="rnd" cmpd="sng">
            <a:solidFill>
              <a:schemeClr val="tx1">
                <a:lumMod val="60000"/>
                <a:lumOff val="4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405011" y="3507241"/>
            <a:ext cx="200075" cy="20007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552336" y="3516517"/>
            <a:ext cx="198319" cy="198319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364120" y="3501303"/>
            <a:ext cx="200075" cy="20007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536665" y="3507303"/>
            <a:ext cx="200075" cy="20007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519891" y="3501305"/>
            <a:ext cx="200075" cy="20007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9028386" y="3507240"/>
            <a:ext cx="200075" cy="200075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23"/>
            <a:endParaRPr lang="en-US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1311083" y="4201811"/>
            <a:ext cx="4084320" cy="1562711"/>
          </a:xfrm>
          <a:prstGeom prst="wedgeRectCallout">
            <a:avLst>
              <a:gd name="adj1" fmla="val -20703"/>
              <a:gd name="adj2" fmla="val -68466"/>
            </a:avLst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 b="1">
                <a:solidFill>
                  <a:srgbClr val="F15B2A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1956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 Stephen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Cole </a:t>
            </a:r>
            <a:r>
              <a:rPr lang="en-US" sz="1733" b="1" dirty="0" err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Kleene</a:t>
            </a:r>
            <a:endParaRPr lang="en-US" sz="1733" b="1" dirty="0">
              <a:solidFill>
                <a:srgbClr val="404040"/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DemiBold"/>
                <a:ea typeface="Gotham Book" charset="0"/>
                <a:cs typeface="Gotham Book" charset="0"/>
              </a:rPr>
              <a:t> </a:t>
            </a:r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Regular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events/sets</a:t>
            </a:r>
          </a:p>
        </p:txBody>
      </p:sp>
      <p:sp>
        <p:nvSpPr>
          <p:cNvPr id="49" name="Rectangular Callout 48"/>
          <p:cNvSpPr/>
          <p:nvPr/>
        </p:nvSpPr>
        <p:spPr>
          <a:xfrm>
            <a:off x="5873581" y="4202067"/>
            <a:ext cx="2545564" cy="1569439"/>
          </a:xfrm>
          <a:prstGeom prst="wedgeRectCallout">
            <a:avLst>
              <a:gd name="adj1" fmla="val -20936"/>
              <a:gd name="adj2" fmla="val -69754"/>
            </a:avLst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>
                <a:solidFill>
                  <a:srgbClr val="F15B2A"/>
                </a:solidFill>
                <a:latin typeface="PS TT Commons DemiBold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1973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 Ken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Thompson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First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release of </a:t>
            </a:r>
            <a:r>
              <a:rPr lang="en-US" sz="1733" i="1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grep</a:t>
            </a:r>
          </a:p>
        </p:txBody>
      </p:sp>
      <p:sp>
        <p:nvSpPr>
          <p:cNvPr id="50" name="Rectangular Callout 49"/>
          <p:cNvSpPr/>
          <p:nvPr/>
        </p:nvSpPr>
        <p:spPr>
          <a:xfrm>
            <a:off x="8541061" y="1805246"/>
            <a:ext cx="2056004" cy="1352587"/>
          </a:xfrm>
          <a:prstGeom prst="wedgeRectCallout">
            <a:avLst>
              <a:gd name="adj1" fmla="val -21282"/>
              <a:gd name="adj2" fmla="val 62515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>
                <a:solidFill>
                  <a:srgbClr val="9BC850">
                    <a:lumMod val="75000"/>
                  </a:srgbClr>
                </a:solidFill>
                <a:latin typeface="PS TT Commons DemiBold"/>
              </a:rPr>
              <a:t> </a:t>
            </a:r>
            <a:r>
              <a:rPr lang="en-US" sz="2000" b="1">
                <a:solidFill>
                  <a:srgbClr val="9BC850">
                    <a:lumMod val="75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1986</a:t>
            </a:r>
            <a:endParaRPr lang="en-US" sz="2000" b="1" dirty="0">
              <a:solidFill>
                <a:srgbClr val="9BC850">
                  <a:lumMod val="75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F15B2A"/>
                </a:solidFill>
                <a:latin typeface="PS TT Commons DemiBold"/>
                <a:ea typeface="PS TT Commons DemiBold" charset="0"/>
                <a:cs typeface="PS TT Commons DemiBold" charset="0"/>
              </a:rPr>
              <a:t> </a:t>
            </a: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Henry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Spencer</a:t>
            </a:r>
          </a:p>
          <a:p>
            <a:pPr defTabSz="914423"/>
            <a:r>
              <a:rPr lang="en-US" sz="1733" i="1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Regex</a:t>
            </a:r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library</a:t>
            </a:r>
          </a:p>
        </p:txBody>
      </p:sp>
      <p:sp>
        <p:nvSpPr>
          <p:cNvPr id="51" name="Rectangular Callout 50"/>
          <p:cNvSpPr/>
          <p:nvPr/>
        </p:nvSpPr>
        <p:spPr>
          <a:xfrm>
            <a:off x="8890364" y="4208795"/>
            <a:ext cx="2481091" cy="1562711"/>
          </a:xfrm>
          <a:prstGeom prst="wedgeRectCallout">
            <a:avLst>
              <a:gd name="adj1" fmla="val -21213"/>
              <a:gd name="adj2" fmla="val -69117"/>
            </a:avLst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>
                <a:solidFill>
                  <a:srgbClr val="F15B2A"/>
                </a:solidFill>
                <a:latin typeface="PS TT Commons DemiBold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1987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F15B2A"/>
                </a:solidFill>
                <a:latin typeface="PS TT Commons DemiBold"/>
                <a:ea typeface="PS TT Commons DemiBold" charset="0"/>
                <a:cs typeface="PS TT Commons DemiBold" charset="0"/>
              </a:rPr>
              <a:t> </a:t>
            </a: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Larry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Wall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Integration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into Perl</a:t>
            </a:r>
          </a:p>
        </p:txBody>
      </p:sp>
      <p:sp>
        <p:nvSpPr>
          <p:cNvPr id="52" name="Rectangular Callout 51"/>
          <p:cNvSpPr/>
          <p:nvPr/>
        </p:nvSpPr>
        <p:spPr>
          <a:xfrm>
            <a:off x="820546" y="1805246"/>
            <a:ext cx="2856991" cy="1369836"/>
          </a:xfrm>
          <a:prstGeom prst="wedgeRectCallout">
            <a:avLst>
              <a:gd name="adj1" fmla="val -21134"/>
              <a:gd name="adj2" fmla="val 63913"/>
            </a:avLst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 1940s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>
                <a:solidFill>
                  <a:srgbClr val="F15B2A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 </a:t>
            </a:r>
            <a:r>
              <a:rPr lang="en-US" sz="1733">
                <a:solidFill>
                  <a:srgbClr val="404040"/>
                </a:solidFill>
                <a:latin typeface="PS TT Commons DemiBold"/>
                <a:ea typeface="PS TT Commons Light" charset="0"/>
                <a:cs typeface="PS TT Commons Light" charset="0"/>
              </a:rPr>
              <a:t>McCulloch </a:t>
            </a:r>
            <a:r>
              <a:rPr lang="en-US" sz="1733" dirty="0">
                <a:solidFill>
                  <a:srgbClr val="404040"/>
                </a:solidFill>
                <a:latin typeface="PS TT Commons DemiBold"/>
                <a:ea typeface="PS TT Commons Light" charset="0"/>
                <a:cs typeface="PS TT Commons Light" charset="0"/>
              </a:rPr>
              <a:t>and Pitts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Neural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network theory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51" y="4741271"/>
            <a:ext cx="897575" cy="691053"/>
          </a:xfrm>
          <a:prstGeom prst="rect">
            <a:avLst/>
          </a:prstGeom>
        </p:spPr>
      </p:pic>
      <p:sp>
        <p:nvSpPr>
          <p:cNvPr id="54" name="Rectangular Callout 53"/>
          <p:cNvSpPr/>
          <p:nvPr/>
        </p:nvSpPr>
        <p:spPr>
          <a:xfrm>
            <a:off x="4755704" y="1805246"/>
            <a:ext cx="2395921" cy="1352587"/>
          </a:xfrm>
          <a:prstGeom prst="wedgeRectCallout">
            <a:avLst>
              <a:gd name="adj1" fmla="val -21484"/>
              <a:gd name="adj2" fmla="val 63756"/>
            </a:avLst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r>
              <a:rPr lang="en-US" sz="2000" b="1">
                <a:solidFill>
                  <a:srgbClr val="F15B2A"/>
                </a:solidFill>
                <a:latin typeface="PS TT Commons DemiBold"/>
                <a:ea typeface="PS TT Commons DemiBold" charset="0"/>
                <a:cs typeface="PS TT Commons DemiBold" charset="0"/>
              </a:rPr>
              <a:t> </a:t>
            </a:r>
            <a:r>
              <a:rPr lang="en-US" sz="2000" b="1">
                <a:solidFill>
                  <a:srgbClr val="404040">
                    <a:lumMod val="60000"/>
                    <a:lumOff val="40000"/>
                  </a:srgbClr>
                </a:solidFill>
                <a:latin typeface="PS TT Commons DemiBold"/>
                <a:ea typeface="PS TT Commons DemiBold" charset="0"/>
                <a:cs typeface="PS TT Commons DemiBold" charset="0"/>
              </a:rPr>
              <a:t>1968</a:t>
            </a:r>
            <a:endParaRPr lang="en-US" sz="2000" b="1" dirty="0">
              <a:solidFill>
                <a:srgbClr val="404040">
                  <a:lumMod val="60000"/>
                  <a:lumOff val="40000"/>
                </a:srgbClr>
              </a:solidFill>
              <a:latin typeface="PS TT Commons DemiBold"/>
              <a:ea typeface="PS TT Commons DemiBold" charset="0"/>
              <a:cs typeface="PS TT Commons DemiBold" charset="0"/>
            </a:endParaRPr>
          </a:p>
          <a:p>
            <a:pPr defTabSz="914423">
              <a:spcBef>
                <a:spcPts val="400"/>
              </a:spcBef>
            </a:pPr>
            <a:r>
              <a:rPr lang="en-US" sz="1733" b="1">
                <a:solidFill>
                  <a:srgbClr val="F15B2A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733" b="1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Ken </a:t>
            </a:r>
            <a:r>
              <a:rPr lang="en-US" sz="1733" b="1" dirty="0">
                <a:solidFill>
                  <a:srgbClr val="404040"/>
                </a:solidFill>
                <a:latin typeface="PS TT Commons DemiBold"/>
                <a:ea typeface="PS TT Commons DemiBold" charset="0"/>
                <a:cs typeface="PS TT Commons DemiBold" charset="0"/>
              </a:rPr>
              <a:t>Thompson</a:t>
            </a:r>
          </a:p>
          <a:p>
            <a:pPr defTabSz="914423"/>
            <a:r>
              <a:rPr lang="en-US" sz="1733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 First </a:t>
            </a:r>
            <a:r>
              <a:rPr lang="en-US" sz="1733" dirty="0">
                <a:solidFill>
                  <a:srgbClr val="404040"/>
                </a:solidFill>
                <a:latin typeface="PS TT Commons Book" charset="0"/>
                <a:ea typeface="PS TT Commons Book" charset="0"/>
                <a:cs typeface="PS TT Commons Book" charset="0"/>
              </a:rPr>
              <a:t>in computing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94639" y="5920526"/>
            <a:ext cx="4097375" cy="316112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pPr defTabSz="914423">
              <a:lnSpc>
                <a:spcPts val="1853"/>
              </a:lnSpc>
            </a:pPr>
            <a:r>
              <a:rPr lang="en-US" sz="1333">
                <a:solidFill>
                  <a:srgbClr val="F55F53"/>
                </a:solidFill>
                <a:latin typeface="PS TT Commons DemiBold"/>
                <a:ea typeface="Gotham Book" charset="0"/>
                <a:cs typeface="Gotham Book" charset="0"/>
              </a:rPr>
              <a:t>*View </a:t>
            </a:r>
            <a:r>
              <a:rPr lang="en-US" sz="1333" dirty="0">
                <a:solidFill>
                  <a:srgbClr val="F55F53"/>
                </a:solidFill>
                <a:latin typeface="PS TT Commons DemiBold"/>
                <a:ea typeface="Gotham Book" charset="0"/>
                <a:cs typeface="Gotham Book" charset="0"/>
              </a:rPr>
              <a:t>in </a:t>
            </a:r>
            <a:r>
              <a:rPr lang="en-US" sz="1333">
                <a:solidFill>
                  <a:srgbClr val="F55F53"/>
                </a:solidFill>
                <a:latin typeface="PS TT Commons DemiBold"/>
                <a:ea typeface="Gotham Book" charset="0"/>
                <a:cs typeface="Gotham Book" charset="0"/>
              </a:rPr>
              <a:t>presentation mode</a:t>
            </a:r>
            <a:endParaRPr lang="en-US" sz="1333" dirty="0">
              <a:solidFill>
                <a:srgbClr val="F55F53"/>
              </a:solidFill>
              <a:latin typeface="PS TT Commons DemiBold"/>
              <a:ea typeface="Gotham Book" charset="0"/>
              <a:cs typeface="Gotham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63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188721" y="369441"/>
            <a:ext cx="6378399" cy="437131"/>
          </a:xfrm>
          <a:prstGeom prst="rect">
            <a:avLst/>
          </a:prstGeom>
        </p:spPr>
        <p:txBody>
          <a:bodyPr lIns="0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3334" dirty="0">
                <a:solidFill>
                  <a:srgbClr val="FFFFFF">
                    <a:lumMod val="95000"/>
                  </a:srgbClr>
                </a:solidFill>
                <a:latin typeface="PS TT Commons Light"/>
                <a:ea typeface="Gotham Light" charset="0"/>
                <a:cs typeface="Gotham Light" charset="0"/>
              </a:rPr>
              <a:t>Table of Contents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185802" y="936229"/>
            <a:ext cx="9829528" cy="0"/>
          </a:xfrm>
          <a:prstGeom prst="line">
            <a:avLst/>
          </a:prstGeom>
          <a:ln w="38100">
            <a:gradFill>
              <a:gsLst>
                <a:gs pos="0">
                  <a:srgbClr val="F35F27"/>
                </a:gs>
                <a:gs pos="100000">
                  <a:srgbClr val="F02E7C"/>
                </a:gs>
              </a:gsLst>
              <a:lin ang="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185803" y="2402738"/>
            <a:ext cx="11006197" cy="3267960"/>
          </a:xfrm>
          <a:prstGeom prst="rect">
            <a:avLst/>
          </a:prstGeom>
        </p:spPr>
        <p:txBody>
          <a:bodyPr wrap="square" lIns="0" tIns="0" rIns="0" bIns="0" numCol="2">
            <a:noAutofit/>
          </a:bodyPr>
          <a:lstStyle/>
          <a:p>
            <a:pPr marL="342917" indent="-342917" defTabSz="914423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133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3" action="ppaction://hlinksldjump"/>
              </a:rPr>
              <a:t>Title </a:t>
            </a: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3" action="ppaction://hlinksldjump"/>
              </a:rPr>
              <a:t>Slides </a:t>
            </a:r>
            <a:endParaRPr lang="en-US" sz="2133" dirty="0">
              <a:solidFill>
                <a:srgbClr val="E9E9E9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  <a:p>
            <a:pPr marL="342917" indent="-342917" defTabSz="914423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4" action="ppaction://hlinksldjump"/>
              </a:rPr>
              <a:t>Overview/Summary </a:t>
            </a:r>
            <a:r>
              <a:rPr lang="en-US" sz="2133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4" action="ppaction://hlinksldjump"/>
              </a:rPr>
              <a:t>and Demo </a:t>
            </a: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4" action="ppaction://hlinksldjump"/>
              </a:rPr>
              <a:t>Layouts </a:t>
            </a:r>
            <a:endParaRPr lang="en-US" sz="2133" dirty="0">
              <a:solidFill>
                <a:srgbClr val="E9E9E9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  <a:p>
            <a:pPr marL="342917" indent="-342917" defTabSz="914423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5" action="ppaction://hlinksldjump"/>
              </a:rPr>
              <a:t>Text Chunking </a:t>
            </a:r>
            <a:endParaRPr lang="en-US" sz="2133" dirty="0">
              <a:solidFill>
                <a:srgbClr val="E9E9E9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  <a:p>
            <a:pPr marL="342917" indent="-342917" defTabSz="914423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6" action="ppaction://hlinksldjump"/>
              </a:rPr>
              <a:t>Image Chunking</a:t>
            </a: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7" action="ppaction://hlinksldjump"/>
              </a:rPr>
              <a:t> </a:t>
            </a:r>
            <a:endParaRPr lang="en-US" sz="2133" dirty="0">
              <a:solidFill>
                <a:srgbClr val="E9E9E9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  <a:p>
            <a:pPr marL="342917" indent="-342917" defTabSz="914423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8" action="ppaction://hlinksldjump"/>
              </a:rPr>
              <a:t>Bullet Lists </a:t>
            </a:r>
            <a:endParaRPr lang="en-US" sz="2133" dirty="0">
              <a:solidFill>
                <a:srgbClr val="E9E9E9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  <a:p>
            <a:pPr marL="342917" indent="-342917" defTabSz="914423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9" action="ppaction://hlinksldjump"/>
              </a:rPr>
              <a:t>Code </a:t>
            </a:r>
            <a:endParaRPr lang="en-US" sz="2133" dirty="0">
              <a:solidFill>
                <a:srgbClr val="E9E9E9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  <a:p>
            <a:pPr marL="342917" indent="-342917" defTabSz="914423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10" action="ppaction://hlinksldjump"/>
              </a:rPr>
              <a:t>Citations </a:t>
            </a:r>
            <a:endParaRPr lang="en-US" sz="2133" dirty="0">
              <a:solidFill>
                <a:srgbClr val="E9E9E9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  <a:p>
            <a:pPr marL="342917" indent="-342917" defTabSz="914423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11" action="ppaction://hlinksldjump"/>
              </a:rPr>
              <a:t>Comparison Slide</a:t>
            </a:r>
            <a:endParaRPr lang="en-US" sz="2133" dirty="0">
              <a:solidFill>
                <a:srgbClr val="E9E9E9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  <a:p>
            <a:pPr marL="342917" indent="-342917" defTabSz="914423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12" action="ppaction://hlinksldjump"/>
              </a:rPr>
              <a:t>Diagrams</a:t>
            </a: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13" action="ppaction://hlinksldjump"/>
              </a:rPr>
              <a:t> </a:t>
            </a:r>
            <a:endParaRPr lang="en-US" sz="2133" dirty="0">
              <a:solidFill>
                <a:srgbClr val="E9E9E9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  <a:p>
            <a:pPr marL="342917" indent="-342917" defTabSz="914423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14" action="ppaction://hlinksldjump"/>
              </a:rPr>
              <a:t>Slide Transitions</a:t>
            </a:r>
            <a:endParaRPr lang="en-US" sz="2133" dirty="0">
              <a:solidFill>
                <a:srgbClr val="E9E9E9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  <a:p>
            <a:pPr marL="342917" indent="-342917" defTabSz="914423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E9E9E9"/>
                </a:solidFill>
                <a:latin typeface="PS TT Commons Book" charset="0"/>
                <a:ea typeface="PS TT Commons Book" charset="0"/>
                <a:cs typeface="PS TT Commons Book" charset="0"/>
                <a:hlinkClick r:id="rId15" action="ppaction://hlinksldjump"/>
              </a:rPr>
              <a:t>Other Slides</a:t>
            </a:r>
            <a:endParaRPr lang="en-US" sz="2133" dirty="0">
              <a:solidFill>
                <a:srgbClr val="E9E9E9"/>
              </a:solidFill>
              <a:latin typeface="PS TT Commons Book" charset="0"/>
              <a:ea typeface="PS TT Commons Book" charset="0"/>
              <a:cs typeface="PS TT Commons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85802" y="1625884"/>
            <a:ext cx="4922639" cy="481810"/>
          </a:xfrm>
          <a:prstGeom prst="rect">
            <a:avLst/>
          </a:prstGeom>
        </p:spPr>
        <p:txBody>
          <a:bodyPr wrap="square" lIns="0" tIns="0" rIns="0" bIns="0" numCol="1">
            <a:noAutofit/>
          </a:bodyPr>
          <a:lstStyle/>
          <a:p>
            <a:pPr defTabSz="914423" fontAlgn="base">
              <a:lnSpc>
                <a:spcPts val="3860"/>
              </a:lnSpc>
            </a:pPr>
            <a:r>
              <a:rPr lang="en-US" sz="2267">
                <a:solidFill>
                  <a:srgbClr val="FFFFFF">
                    <a:lumMod val="95000"/>
                  </a:srgbClr>
                </a:solidFill>
                <a:latin typeface="PS TT Commons DemiBold"/>
                <a:ea typeface="PS TT Commons Light" charset="0"/>
                <a:cs typeface="PS TT Commons Light" charset="0"/>
              </a:rPr>
              <a:t>Template Types</a:t>
            </a:r>
            <a:endParaRPr lang="en-US" sz="2267" dirty="0">
              <a:solidFill>
                <a:srgbClr val="FFFFFF">
                  <a:lumMod val="95000"/>
                </a:srgbClr>
              </a:solidFill>
              <a:latin typeface="PS TT Commons DemiBold"/>
              <a:ea typeface="PS TT Commons Light" charset="0"/>
              <a:cs typeface="PS TT Commons Light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" y="294468"/>
            <a:ext cx="1024825" cy="649426"/>
            <a:chOff x="-150242" y="280720"/>
            <a:chExt cx="1168802" cy="740664"/>
          </a:xfrm>
        </p:grpSpPr>
        <p:sp>
          <p:nvSpPr>
            <p:cNvPr id="12" name="Rectangle 11"/>
            <p:cNvSpPr/>
            <p:nvPr/>
          </p:nvSpPr>
          <p:spPr>
            <a:xfrm>
              <a:off x="-150242" y="280720"/>
              <a:ext cx="809859" cy="740664"/>
            </a:xfrm>
            <a:prstGeom prst="rect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80876" y="282210"/>
              <a:ext cx="737684" cy="737684"/>
            </a:xfrm>
            <a:prstGeom prst="ellipse">
              <a:avLst/>
            </a:prstGeom>
            <a:solidFill>
              <a:srgbClr val="F6642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9" y="405325"/>
            <a:ext cx="402382" cy="4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599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Cover/Uncover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Resource materials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Key card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Address book</a:t>
            </a:r>
          </a:p>
        </p:txBody>
      </p:sp>
      <p:pic>
        <p:nvPicPr>
          <p:cNvPr id="12" name="Content Placeholder 12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06" y="2020359"/>
            <a:ext cx="2412920" cy="2438400"/>
          </a:xfrm>
        </p:spPr>
      </p:pic>
      <p:pic>
        <p:nvPicPr>
          <p:cNvPr id="14" name="Content Placeholder 10"/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82" y="2023599"/>
            <a:ext cx="2444636" cy="2431920"/>
          </a:xfrm>
        </p:spPr>
      </p:pic>
      <p:pic>
        <p:nvPicPr>
          <p:cNvPr id="15" name="Content Placeholder 9"/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035" y="2020359"/>
            <a:ext cx="155859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15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9EF761-8559-BE42-831E-1C9777FE4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statement </a:t>
            </a:r>
            <a:r>
              <a:rPr lang="en-US"/>
              <a:t>or </a:t>
            </a:r>
            <a:br>
              <a:rPr lang="en-US"/>
            </a:br>
            <a:r>
              <a:rPr lang="en-US"/>
              <a:t>highlight an </a:t>
            </a:r>
            <a:r>
              <a:rPr lang="en-US" dirty="0"/>
              <a:t>idea here </a:t>
            </a:r>
            <a:br>
              <a:rPr lang="en-US" dirty="0"/>
            </a:br>
            <a:r>
              <a:rPr lang="en-US" dirty="0"/>
              <a:t>between the transition.</a:t>
            </a:r>
          </a:p>
        </p:txBody>
      </p:sp>
    </p:spTree>
    <p:extLst>
      <p:ext uri="{BB962C8B-B14F-4D97-AF65-F5344CB8AC3E}">
        <p14:creationId xmlns:p14="http://schemas.microsoft.com/office/powerpoint/2010/main" val="2015757440"/>
      </p:ext>
    </p:extLst>
  </p:cSld>
  <p:clrMapOvr>
    <a:masterClrMapping/>
  </p:clrMapOvr>
  <p:transition spd="slow">
    <p:cover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5"/>
                </a:solidFill>
              </a:rPr>
              <a:t>Push Transition: Step 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200150" y="3452284"/>
            <a:ext cx="10037233" cy="14467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667" dirty="0">
                <a:latin typeface="PS TT Commons" charset="0"/>
              </a:rPr>
              <a:t>Push transition: Let’s have lots of fun.</a:t>
            </a:r>
          </a:p>
        </p:txBody>
      </p:sp>
    </p:spTree>
    <p:extLst>
      <p:ext uri="{BB962C8B-B14F-4D97-AF65-F5344CB8AC3E}">
        <p14:creationId xmlns:p14="http://schemas.microsoft.com/office/powerpoint/2010/main" val="109692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912" y="2670049"/>
            <a:ext cx="10037233" cy="785283"/>
          </a:xfr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6"/>
                </a:solidFill>
              </a:rPr>
              <a:t>Push Transition: Step 2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200912" y="3450337"/>
            <a:ext cx="10037233" cy="16181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667" dirty="0">
                <a:latin typeface="PS TT Commons" charset="0"/>
              </a:rPr>
              <a:t>There’s so much you can do.</a:t>
            </a:r>
          </a:p>
        </p:txBody>
      </p:sp>
    </p:spTree>
    <p:extLst>
      <p:ext uri="{BB962C8B-B14F-4D97-AF65-F5344CB8AC3E}">
        <p14:creationId xmlns:p14="http://schemas.microsoft.com/office/powerpoint/2010/main" val="1278168575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 Slide Transition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39546" y="3579940"/>
            <a:ext cx="1912915" cy="1756312"/>
            <a:chOff x="1036740" y="4142266"/>
            <a:chExt cx="1301325" cy="1194791"/>
          </a:xfrm>
        </p:grpSpPr>
        <p:sp>
          <p:nvSpPr>
            <p:cNvPr id="4" name="TextBox 3"/>
            <p:cNvSpPr txBox="1"/>
            <p:nvPr/>
          </p:nvSpPr>
          <p:spPr>
            <a:xfrm>
              <a:off x="1036740" y="4142266"/>
              <a:ext cx="1301325" cy="2721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914423"/>
              <a:r>
                <a:rPr lang="en-US" sz="2000" b="1" dirty="0">
                  <a:solidFill>
                    <a:srgbClr val="404040"/>
                  </a:solidFill>
                  <a:latin typeface="PS TT Commons DemiBold" charset="0"/>
                  <a:ea typeface="PS TT Commons DemiBold" charset="0"/>
                  <a:cs typeface="PS TT Commons DemiBold" charset="0"/>
                </a:rPr>
                <a:t>Datacenter</a:t>
              </a:r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1445086" y="4447178"/>
              <a:ext cx="463789" cy="889879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01" y="2089115"/>
            <a:ext cx="1006988" cy="842763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901" y="2091728"/>
            <a:ext cx="1002257" cy="83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000" y="2075322"/>
            <a:ext cx="1124458" cy="8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8443061" y="2048224"/>
            <a:ext cx="989199" cy="92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731133" y="2244719"/>
            <a:ext cx="943483" cy="53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10200706" y="2060473"/>
            <a:ext cx="900049" cy="9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7075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 Slide Transition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307057" y="2255762"/>
            <a:ext cx="5752617" cy="3050062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406591" y="2764501"/>
            <a:ext cx="1912915" cy="1822572"/>
            <a:chOff x="1036740" y="4142266"/>
            <a:chExt cx="1301325" cy="1239866"/>
          </a:xfrm>
        </p:grpSpPr>
        <p:sp>
          <p:nvSpPr>
            <p:cNvPr id="5" name="TextBox 4"/>
            <p:cNvSpPr txBox="1"/>
            <p:nvPr/>
          </p:nvSpPr>
          <p:spPr>
            <a:xfrm>
              <a:off x="1036740" y="4142266"/>
              <a:ext cx="1301325" cy="2721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914423"/>
              <a:r>
                <a:rPr lang="en-US" sz="2000" b="1" dirty="0">
                  <a:solidFill>
                    <a:srgbClr val="404040"/>
                  </a:solidFill>
                  <a:latin typeface="PS TT Commons DemiBold" charset="0"/>
                  <a:ea typeface="PS TT Commons DemiBold" charset="0"/>
                  <a:cs typeface="PS TT Commons DemiBold" charset="0"/>
                </a:rPr>
                <a:t>Datacenter</a:t>
              </a: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1445086" y="4492253"/>
              <a:ext cx="463789" cy="889879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4" y="2800971"/>
            <a:ext cx="1006988" cy="842763"/>
          </a:xfrm>
          <a:prstGeom prst="rect">
            <a:avLst/>
          </a:prstGeom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7808" y="2803584"/>
            <a:ext cx="1002257" cy="83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9840" y="2787178"/>
            <a:ext cx="1124458" cy="8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098269" y="4099860"/>
            <a:ext cx="989199" cy="92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4637581" y="4296356"/>
            <a:ext cx="943483" cy="53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7604674" y="4112110"/>
            <a:ext cx="900049" cy="9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13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 Slide Transition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56662" y="2963629"/>
            <a:ext cx="2869645" cy="912832"/>
          </a:xfrm>
          <a:prstGeom prst="rect">
            <a:avLst/>
          </a:prstGeom>
        </p:spPr>
        <p:txBody>
          <a:bodyPr vert="horz" lIns="60960" tIns="60960" rIns="60960" bIns="60960" rtlCol="0" anchor="ctr" anchorCtr="0">
            <a:noAutofit/>
          </a:bodyPr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>
              <a:lnSpc>
                <a:spcPct val="100000"/>
              </a:lnSpc>
            </a:pPr>
            <a:r>
              <a:rPr lang="en-US" sz="5067" dirty="0">
                <a:solidFill>
                  <a:srgbClr val="675BA7"/>
                </a:solidFill>
                <a:latin typeface="PS TT Commons" charset="0"/>
                <a:ea typeface="PS TT Commons" charset="0"/>
                <a:cs typeface="PS TT Commons" charset="0"/>
              </a:rPr>
              <a:t>42%</a:t>
            </a:r>
          </a:p>
        </p:txBody>
      </p:sp>
      <p:sp>
        <p:nvSpPr>
          <p:cNvPr id="8" name="Rectangle 7"/>
          <p:cNvSpPr/>
          <p:nvPr/>
        </p:nvSpPr>
        <p:spPr>
          <a:xfrm>
            <a:off x="706518" y="3089845"/>
            <a:ext cx="5003800" cy="660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36054" y="5298616"/>
            <a:ext cx="2715589" cy="912832"/>
          </a:xfrm>
          <a:prstGeom prst="rect">
            <a:avLst/>
          </a:prstGeom>
        </p:spPr>
        <p:txBody>
          <a:bodyPr vert="horz" lIns="60960" tIns="60960" rIns="60960" bIns="60960" rtlCol="0" anchor="ctr" anchorCtr="0">
            <a:noAutofit/>
          </a:bodyPr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>
              <a:lnSpc>
                <a:spcPct val="100000"/>
              </a:lnSpc>
            </a:pPr>
            <a:r>
              <a:rPr lang="en-US" sz="5067" dirty="0">
                <a:solidFill>
                  <a:srgbClr val="9BC850"/>
                </a:solidFill>
                <a:latin typeface="PS TT Commons" charset="0"/>
                <a:ea typeface="PS TT Commons" charset="0"/>
                <a:cs typeface="PS TT Commons" charset="0"/>
              </a:rPr>
              <a:t>56%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6518" y="5424832"/>
            <a:ext cx="5943664" cy="660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706518" y="2626250"/>
            <a:ext cx="5554585" cy="298053"/>
          </a:xfrm>
          <a:prstGeom prst="rect">
            <a:avLst/>
          </a:prstGeom>
        </p:spPr>
        <p:txBody>
          <a:bodyPr anchor="ctr"/>
          <a:lstStyle>
            <a:lvl1pPr marL="57150" indent="-57150" algn="l" defTabSz="586003" rtl="0" eaLnBrk="1" latinLnBrk="0" hangingPunct="1">
              <a:lnSpc>
                <a:spcPts val="2080"/>
              </a:lnSpc>
              <a:spcBef>
                <a:spcPts val="1800"/>
              </a:spcBef>
              <a:buClrTx/>
              <a:buSzPct val="2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90688">
              <a:lnSpc>
                <a:spcPts val="1387"/>
              </a:lnSpc>
              <a:spcBef>
                <a:spcPts val="1200"/>
              </a:spcBef>
              <a:buNone/>
            </a:pPr>
            <a:r>
              <a:rPr lang="en-US" sz="2000" dirty="0">
                <a:solidFill>
                  <a:srgbClr val="40404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People who love pineapple on pizza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706518" y="4973800"/>
            <a:ext cx="6050542" cy="273781"/>
          </a:xfrm>
          <a:prstGeom prst="rect">
            <a:avLst/>
          </a:prstGeom>
        </p:spPr>
        <p:txBody>
          <a:bodyPr anchor="ctr"/>
          <a:lstStyle>
            <a:lvl1pPr marL="57150" indent="-57150" algn="l" defTabSz="586003" rtl="0" eaLnBrk="1" latinLnBrk="0" hangingPunct="1">
              <a:lnSpc>
                <a:spcPts val="2080"/>
              </a:lnSpc>
              <a:spcBef>
                <a:spcPts val="1800"/>
              </a:spcBef>
              <a:buClrTx/>
              <a:buSzPct val="2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90688">
              <a:lnSpc>
                <a:spcPts val="1387"/>
              </a:lnSpc>
              <a:spcBef>
                <a:spcPts val="1200"/>
              </a:spcBef>
              <a:buNone/>
            </a:pPr>
            <a:r>
              <a:rPr lang="en-US" sz="2000" dirty="0">
                <a:solidFill>
                  <a:srgbClr val="40404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People who loathe pineapple on pizza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06519" y="4315079"/>
            <a:ext cx="10647281" cy="0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E0A7E-62F3-B047-B269-0024A98FAF0A}"/>
              </a:ext>
            </a:extLst>
          </p:cNvPr>
          <p:cNvSpPr/>
          <p:nvPr/>
        </p:nvSpPr>
        <p:spPr>
          <a:xfrm>
            <a:off x="706518" y="1539251"/>
            <a:ext cx="813043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914423"/>
            <a:r>
              <a:rPr lang="en-US" sz="4400" dirty="0">
                <a:solidFill>
                  <a:srgbClr val="40404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7192787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 Slide Transition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591271" y="2962656"/>
            <a:ext cx="2869645" cy="912832"/>
          </a:xfrm>
          <a:prstGeom prst="rect">
            <a:avLst/>
          </a:prstGeom>
        </p:spPr>
        <p:txBody>
          <a:bodyPr vert="horz" lIns="60960" tIns="60960" rIns="60960" bIns="60960" rtlCol="0" anchor="ctr" anchorCtr="0">
            <a:noAutofit/>
          </a:bodyPr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>
              <a:lnSpc>
                <a:spcPct val="100000"/>
              </a:lnSpc>
            </a:pPr>
            <a:r>
              <a:rPr lang="en-US" sz="5067" dirty="0">
                <a:solidFill>
                  <a:srgbClr val="675BA7"/>
                </a:solidFill>
                <a:latin typeface="PS TT Commons" charset="0"/>
                <a:ea typeface="PS TT Commons" charset="0"/>
                <a:cs typeface="PS TT Commons" charset="0"/>
              </a:rPr>
              <a:t>70%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1208" y="5297424"/>
            <a:ext cx="2715589" cy="912832"/>
          </a:xfrm>
          <a:prstGeom prst="rect">
            <a:avLst/>
          </a:prstGeom>
        </p:spPr>
        <p:txBody>
          <a:bodyPr vert="horz" lIns="60960" tIns="60960" rIns="60960" bIns="60960" rtlCol="0" anchor="ctr" anchorCtr="0">
            <a:noAutofit/>
          </a:bodyPr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>
              <a:lnSpc>
                <a:spcPct val="100000"/>
              </a:lnSpc>
            </a:pPr>
            <a:r>
              <a:rPr lang="en-US" sz="5067">
                <a:solidFill>
                  <a:srgbClr val="9BC850"/>
                </a:solidFill>
                <a:latin typeface="PS TT Commons" charset="0"/>
                <a:ea typeface="PS TT Commons" charset="0"/>
                <a:cs typeface="PS TT Commons" charset="0"/>
              </a:rPr>
              <a:t>30%</a:t>
            </a:r>
            <a:endParaRPr lang="en-US" sz="5067" dirty="0">
              <a:solidFill>
                <a:srgbClr val="9BC850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6518" y="3090672"/>
            <a:ext cx="6701447" cy="660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6518" y="5425440"/>
            <a:ext cx="3295639" cy="660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423"/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706518" y="2627376"/>
            <a:ext cx="5554585" cy="298053"/>
          </a:xfrm>
          <a:prstGeom prst="rect">
            <a:avLst/>
          </a:prstGeom>
        </p:spPr>
        <p:txBody>
          <a:bodyPr anchor="ctr"/>
          <a:lstStyle>
            <a:lvl1pPr marL="57150" indent="-57150" algn="l" defTabSz="586003" rtl="0" eaLnBrk="1" latinLnBrk="0" hangingPunct="1">
              <a:lnSpc>
                <a:spcPts val="2080"/>
              </a:lnSpc>
              <a:spcBef>
                <a:spcPts val="1800"/>
              </a:spcBef>
              <a:buClrTx/>
              <a:buSzPct val="2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90688">
              <a:lnSpc>
                <a:spcPts val="1387"/>
              </a:lnSpc>
              <a:spcBef>
                <a:spcPts val="1200"/>
              </a:spcBef>
              <a:buNone/>
            </a:pPr>
            <a:r>
              <a:rPr lang="en-US" sz="2000" dirty="0">
                <a:solidFill>
                  <a:srgbClr val="40404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People who love pineapple on pizza</a:t>
            </a: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706518" y="4974336"/>
            <a:ext cx="6050542" cy="273781"/>
          </a:xfrm>
          <a:prstGeom prst="rect">
            <a:avLst/>
          </a:prstGeom>
        </p:spPr>
        <p:txBody>
          <a:bodyPr anchor="ctr"/>
          <a:lstStyle>
            <a:lvl1pPr marL="57150" indent="-57150" algn="l" defTabSz="586003" rtl="0" eaLnBrk="1" latinLnBrk="0" hangingPunct="1">
              <a:lnSpc>
                <a:spcPts val="2080"/>
              </a:lnSpc>
              <a:spcBef>
                <a:spcPts val="1800"/>
              </a:spcBef>
              <a:buClrTx/>
              <a:buSzPct val="25000"/>
              <a:buFont typeface="Myriad Pro" panose="020B0503030403020204" pitchFamily="34" charset="0"/>
              <a:buChar char=" "/>
              <a:defRPr sz="2400" b="0" i="0" kern="1200">
                <a:solidFill>
                  <a:schemeClr val="tx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lnSpc>
                <a:spcPts val="2080"/>
              </a:lnSpc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90688">
              <a:lnSpc>
                <a:spcPts val="1387"/>
              </a:lnSpc>
              <a:spcBef>
                <a:spcPts val="1200"/>
              </a:spcBef>
              <a:buNone/>
            </a:pPr>
            <a:r>
              <a:rPr lang="en-US" sz="2000" dirty="0">
                <a:solidFill>
                  <a:srgbClr val="40404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People who loathe pineapple on pizza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E0A7E-62F3-B047-B269-0024A98FAF0A}"/>
              </a:ext>
            </a:extLst>
          </p:cNvPr>
          <p:cNvSpPr/>
          <p:nvPr/>
        </p:nvSpPr>
        <p:spPr>
          <a:xfrm>
            <a:off x="706518" y="1539251"/>
            <a:ext cx="917239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914423"/>
            <a:r>
              <a:rPr lang="en-US" sz="4400" dirty="0">
                <a:solidFill>
                  <a:srgbClr val="404040"/>
                </a:solidFill>
                <a:latin typeface="PS TT Commons Light" charset="0"/>
                <a:ea typeface="PS TT Commons Light" charset="0"/>
                <a:cs typeface="PS TT Commons Light" charset="0"/>
              </a:rPr>
              <a:t>Q2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6519" y="4315079"/>
            <a:ext cx="10647281" cy="0"/>
          </a:xfrm>
          <a:prstGeom prst="line">
            <a:avLst/>
          </a:prstGeom>
          <a:ln w="38100" cap="rnd">
            <a:solidFill>
              <a:schemeClr val="tx1">
                <a:alpha val="70000"/>
              </a:schemeClr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33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48640" cy="6858000"/>
          </a:xfrm>
          <a:prstGeom prst="rect">
            <a:avLst/>
          </a:prstGeom>
          <a:solidFill>
            <a:srgbClr val="EC018B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454" y="2807484"/>
            <a:ext cx="3847108" cy="1243033"/>
          </a:xfrm>
          <a:prstGeom prst="rect">
            <a:avLst/>
          </a:prstGeom>
        </p:spPr>
        <p:txBody>
          <a:bodyPr lIns="0"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4000" dirty="0">
                <a:solidFill>
                  <a:srgbClr val="FFFFFF"/>
                </a:solidFill>
                <a:latin typeface="PS TT Commons" charset="0"/>
                <a:ea typeface="PS TT Commons" charset="0"/>
                <a:cs typeface="PS TT Commons" charset="0"/>
              </a:rPr>
              <a:t>Other Slides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89" y="3259783"/>
            <a:ext cx="3541424" cy="2260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62" y="2433541"/>
            <a:ext cx="3466074" cy="2139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22" y="1507013"/>
            <a:ext cx="3496215" cy="2124855"/>
          </a:xfrm>
          <a:prstGeom prst="rect">
            <a:avLst/>
          </a:prstGeom>
        </p:spPr>
      </p:pic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0" y="0"/>
            <a:ext cx="548640" cy="277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914423">
              <a:spcBef>
                <a:spcPts val="400"/>
              </a:spcBef>
            </a:pPr>
            <a:r>
              <a:rPr lang="en-US" sz="800" dirty="0">
                <a:solidFill>
                  <a:srgbClr val="E5E5E5">
                    <a:lumMod val="10000"/>
                  </a:srgbClr>
                </a:solidFill>
                <a:latin typeface="PS TT Commons DemiBold"/>
              </a:rPr>
              <a:t>TOC</a:t>
            </a:r>
          </a:p>
        </p:txBody>
      </p:sp>
    </p:spTree>
    <p:extLst>
      <p:ext uri="{BB962C8B-B14F-4D97-AF65-F5344CB8AC3E}">
        <p14:creationId xmlns:p14="http://schemas.microsoft.com/office/powerpoint/2010/main" val="21089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Definition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where you put the definition. This is one of the few places where complete sentences are appropriate. Be sure to cite your source.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77384" y="6309360"/>
            <a:ext cx="10037657" cy="425450"/>
          </a:xfrm>
        </p:spPr>
        <p:txBody>
          <a:bodyPr/>
          <a:lstStyle/>
          <a:p>
            <a:r>
              <a:rPr lang="en-US" dirty="0">
                <a:latin typeface="PS TT Commons" charset="0"/>
                <a:ea typeface="PS TT Commons" charset="0"/>
                <a:cs typeface="PS TT Commons" charset="0"/>
              </a:rPr>
              <a:t>Citation: Author/Source, Title, Link/Short </a:t>
            </a:r>
            <a:r>
              <a:rPr lang="en-US" dirty="0" err="1">
                <a:latin typeface="PS TT Commons" charset="0"/>
                <a:ea typeface="PS TT Commons" charset="0"/>
                <a:cs typeface="PS TT Commons" charset="0"/>
              </a:rPr>
              <a:t>URL</a:t>
            </a:r>
            <a:endParaRPr lang="en-US" dirty="0"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3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48640" cy="6858000"/>
          </a:xfrm>
          <a:prstGeom prst="rect">
            <a:avLst/>
          </a:prstGeom>
          <a:solidFill>
            <a:srgbClr val="F04A3C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  <a:latin typeface="PS TT Commons DemiBold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02454" y="3210435"/>
            <a:ext cx="3671146" cy="582633"/>
          </a:xfrm>
          <a:prstGeom prst="rect">
            <a:avLst/>
          </a:prstGeom>
        </p:spPr>
        <p:txBody>
          <a:bodyPr lIns="0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defTabSz="390688"/>
            <a:r>
              <a:rPr lang="en-US" sz="4000" dirty="0">
                <a:solidFill>
                  <a:srgbClr val="FFFFFF">
                    <a:lumMod val="95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Title Slides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106" y="1159935"/>
            <a:ext cx="6317789" cy="4334933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0"/>
            <a:ext cx="548640" cy="2770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914423">
              <a:spcBef>
                <a:spcPts val="400"/>
              </a:spcBef>
            </a:pPr>
            <a:r>
              <a:rPr lang="en-US" sz="800" dirty="0">
                <a:solidFill>
                  <a:srgbClr val="E5E5E5">
                    <a:lumMod val="10000"/>
                  </a:srgbClr>
                </a:solidFill>
                <a:latin typeface="PS TT Commons DemiBold"/>
              </a:rPr>
              <a:t>TOC</a:t>
            </a:r>
          </a:p>
        </p:txBody>
      </p:sp>
    </p:spTree>
    <p:extLst>
      <p:ext uri="{BB962C8B-B14F-4D97-AF65-F5344CB8AC3E}">
        <p14:creationId xmlns:p14="http://schemas.microsoft.com/office/powerpoint/2010/main" val="158878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“It is true that the more one learns the less one knows.”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James Baldwin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114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“Each friend represents a world in us, a world possibly not born until they arrive, and it is only by this meeting that a new world is born.”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Anaïs Nin</a:t>
            </a:r>
          </a:p>
        </p:txBody>
      </p:sp>
    </p:spTree>
    <p:extLst>
      <p:ext uri="{BB962C8B-B14F-4D97-AF65-F5344CB8AC3E}">
        <p14:creationId xmlns:p14="http://schemas.microsoft.com/office/powerpoint/2010/main" val="10547170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/>
              <a:t>Bugs, Bugs, Everywhere!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97" t="-11340" r="-10160" b="-9518"/>
          <a:stretch/>
        </p:blipFill>
        <p:spPr bwMode="auto">
          <a:xfrm>
            <a:off x="546101" y="623114"/>
            <a:ext cx="4783667" cy="561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1438483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6894" y="462190"/>
            <a:ext cx="3338217" cy="32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Bugs, Bugs, Everywhere!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2064835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short, important statement to bring </a:t>
            </a:r>
            <a:br>
              <a:rPr lang="en-US" dirty="0"/>
            </a:br>
            <a:r>
              <a:rPr lang="en-US" dirty="0"/>
              <a:t>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20753106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49"/>
          <a:stretch/>
        </p:blipFill>
        <p:spPr>
          <a:xfrm>
            <a:off x="-76200" y="0"/>
            <a:ext cx="122682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88668" y="614364"/>
            <a:ext cx="6303333" cy="742950"/>
            <a:chOff x="5888667" y="614363"/>
            <a:chExt cx="6303333" cy="742950"/>
          </a:xfrm>
        </p:grpSpPr>
        <p:sp>
          <p:nvSpPr>
            <p:cNvPr id="6" name="Rectangle 5"/>
            <p:cNvSpPr/>
            <p:nvPr/>
          </p:nvSpPr>
          <p:spPr>
            <a:xfrm>
              <a:off x="5986463" y="614363"/>
              <a:ext cx="6205537" cy="742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667" y="614363"/>
              <a:ext cx="97796" cy="7429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23">
                <a:spcBef>
                  <a:spcPts val="600"/>
                </a:spcBef>
              </a:pPr>
              <a:endParaRPr lang="en-US" sz="2000" dirty="0">
                <a:solidFill>
                  <a:srgbClr val="FFFFFF"/>
                </a:solidFill>
                <a:latin typeface="PS TT Commons DemiBold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6410039" y="772576"/>
            <a:ext cx="4819936" cy="42319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defTabSz="914423">
              <a:lnSpc>
                <a:spcPts val="2780"/>
              </a:lnSpc>
            </a:pPr>
            <a:r>
              <a:rPr lang="en-US" sz="2000" dirty="0">
                <a:solidFill>
                  <a:srgbClr val="E5E5E5">
                    <a:lumMod val="10000"/>
                  </a:srgbClr>
                </a:solidFill>
                <a:latin typeface="PS TT Commons DemiBold"/>
                <a:ea typeface="PS TT Commons Book" charset="0"/>
                <a:cs typeface="PS TT Commons Book" charset="0"/>
              </a:rPr>
              <a:t>You can use full-screen images too!</a:t>
            </a:r>
          </a:p>
        </p:txBody>
      </p:sp>
    </p:spTree>
    <p:extLst>
      <p:ext uri="{BB962C8B-B14F-4D97-AF65-F5344CB8AC3E}">
        <p14:creationId xmlns:p14="http://schemas.microsoft.com/office/powerpoint/2010/main" val="11614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3525</Words>
  <Application>Microsoft Office PowerPoint</Application>
  <PresentationFormat>Widescreen</PresentationFormat>
  <Paragraphs>674</Paragraphs>
  <Slides>95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14" baseType="lpstr">
      <vt:lpstr>.AppleSystemUIFont</vt:lpstr>
      <vt:lpstr>Arial</vt:lpstr>
      <vt:lpstr>Calibri</vt:lpstr>
      <vt:lpstr>Calibri Light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Office Theme</vt:lpstr>
      <vt:lpstr>PSTTCommons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Section Header in Title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Chunking: Two Items</vt:lpstr>
      <vt:lpstr>Text Chunking: Three Items</vt:lpstr>
      <vt:lpstr>Text Chunking: Four Items</vt:lpstr>
      <vt:lpstr>Text Chunking: Five Items</vt:lpstr>
      <vt:lpstr>Text Chunking: Six Items</vt:lpstr>
      <vt:lpstr>PowerPoint Presentation</vt:lpstr>
      <vt:lpstr>Icon or Image Chunking: Two Items</vt:lpstr>
      <vt:lpstr>Icon or Image Chunking: Three Items</vt:lpstr>
      <vt:lpstr>Icon or Image Chunking: Four Items</vt:lpstr>
      <vt:lpstr>Icon Only Image Chunking: Six Items</vt:lpstr>
      <vt:lpstr>Icon or Image Chunking: Two Items</vt:lpstr>
      <vt:lpstr>Circle Icon or Image Chunking: Two Items</vt:lpstr>
      <vt:lpstr>Icon or Image Chunking: Three Items</vt:lpstr>
      <vt:lpstr>Circle Image Chunking: Four Items</vt:lpstr>
      <vt:lpstr>Description Text and Three Item Icons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| Image Left | Bullets Right</vt:lpstr>
      <vt:lpstr>PowerPoint Presentation</vt:lpstr>
      <vt:lpstr>Photo Circle with Text</vt:lpstr>
      <vt:lpstr>PowerPoint Presentation</vt:lpstr>
      <vt:lpstr>Three Item List with Icons</vt:lpstr>
      <vt:lpstr>Four Item List with Icons</vt:lpstr>
      <vt:lpstr>Five Item List with Icons</vt:lpstr>
      <vt:lpstr>Two Column Six Item List with Icons</vt:lpstr>
      <vt:lpstr>Text Left | Three Item Chunking</vt:lpstr>
      <vt:lpstr>Text Right | Three Item Chunking</vt:lpstr>
      <vt:lpstr>PowerPoint Presentation</vt:lpstr>
      <vt:lpstr>Code Snippet | Light</vt:lpstr>
      <vt:lpstr>Code Snippet with Info | Light</vt:lpstr>
      <vt:lpstr>PowerPoint Presentation</vt:lpstr>
      <vt:lpstr>Code Snippet | Dark</vt:lpstr>
      <vt:lpstr>Code Snippet with Info | Dark</vt:lpstr>
      <vt:lpstr>PowerPoint Presentation</vt:lpstr>
      <vt:lpstr>Title and Tab for Filename</vt:lpstr>
      <vt:lpstr>Title and Two Tabs</vt:lpstr>
      <vt:lpstr>Title and Tab with Output | Vertical</vt:lpstr>
      <vt:lpstr>Title and Tab with Output | Horizontal</vt:lpstr>
      <vt:lpstr>PowerPoint Presentation</vt:lpstr>
      <vt:lpstr>PowerPoint Presentation</vt:lpstr>
      <vt:lpstr>PowerPoint Presentation</vt:lpstr>
      <vt:lpstr>Citation Option 1</vt:lpstr>
      <vt:lpstr>Citation Option 2</vt:lpstr>
      <vt:lpstr>More Information</vt:lpstr>
      <vt:lpstr>Resources Reference in This Course</vt:lpstr>
      <vt:lpstr>PowerPoint Presentation</vt:lpstr>
      <vt:lpstr>Comparison: Point-by-Point</vt:lpstr>
      <vt:lpstr>Comparison: Column-by-Column</vt:lpstr>
      <vt:lpstr>PowerPoint Presentation</vt:lpstr>
      <vt:lpstr>Basic Diagram</vt:lpstr>
      <vt:lpstr>Basic Diagram</vt:lpstr>
      <vt:lpstr>PowerPoint Presentation</vt:lpstr>
      <vt:lpstr>PowerPoint Presentation</vt:lpstr>
      <vt:lpstr>PowerPoint Presentation</vt:lpstr>
      <vt:lpstr>Timeline of Events with Fade Transition</vt:lpstr>
      <vt:lpstr>Timeline of Events with Fade Transition</vt:lpstr>
      <vt:lpstr>Timeline of Events with Fade Transition</vt:lpstr>
      <vt:lpstr>Cover/Uncover Transition</vt:lpstr>
      <vt:lpstr>Make a statement or  highlight an idea here  between the transition.</vt:lpstr>
      <vt:lpstr>Push Transition: Step 1</vt:lpstr>
      <vt:lpstr>Push Transition: Step 2</vt:lpstr>
      <vt:lpstr>Morph Slide Transition</vt:lpstr>
      <vt:lpstr>Morph Slide Transition</vt:lpstr>
      <vt:lpstr>Morph Slide Transition</vt:lpstr>
      <vt:lpstr>Morph Slide Transition</vt:lpstr>
      <vt:lpstr>PowerPoint Presentation</vt:lpstr>
      <vt:lpstr>Word Definition</vt:lpstr>
      <vt:lpstr>“It is true that the more one learns the less one knows.”</vt:lpstr>
      <vt:lpstr>“Each friend represents a world in us, a world possibly not born until they arrive, and it is only by this meeting that a new world is born.”</vt:lpstr>
      <vt:lpstr>PowerPoint Presentation</vt:lpstr>
      <vt:lpstr>PowerPoint Presentation</vt:lpstr>
      <vt:lpstr>This is a short, important statement to bring  attention to something.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Heydt</dc:creator>
  <cp:lastModifiedBy>Michael Heydt</cp:lastModifiedBy>
  <cp:revision>1</cp:revision>
  <dcterms:created xsi:type="dcterms:W3CDTF">2022-03-20T05:41:19Z</dcterms:created>
  <dcterms:modified xsi:type="dcterms:W3CDTF">2022-03-20T05:41:52Z</dcterms:modified>
</cp:coreProperties>
</file>